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5" r:id="rId20"/>
  </p:sldIdLst>
  <p:sldSz cx="9144000" cy="5143500" type="screen16x9"/>
  <p:notesSz cx="6858000" cy="9144000"/>
  <p:embeddedFontLst>
    <p:embeddedFont>
      <p:font typeface="Merriweather" panose="00000500000000000000" pitchFamily="2" charset="0"/>
      <p:regular r:id="rId22"/>
      <p:bold r:id="rId23"/>
      <p:italic r:id="rId24"/>
      <p:boldItalic r:id="rId25"/>
    </p:embeddedFont>
    <p:embeddedFont>
      <p:font typeface="Playfair Display" panose="00000500000000000000" pitchFamily="2" charset="0"/>
      <p:regular r:id="rId26"/>
      <p:bold r:id="rId27"/>
      <p:italic r:id="rId28"/>
      <p:bold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6" d="100"/>
          <a:sy n="116" d="100"/>
        </p:scale>
        <p:origin x="42" y="31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presProps" Target="pres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MOGYI, Ábel" userId="ba93171d-a4d8-4cff-b61a-75e03fcde8a5" providerId="ADAL" clId="{3615E25D-6B1F-40E5-A987-B72E39779519}"/>
    <pc:docChg chg="undo custSel delSld modSld">
      <pc:chgData name="SOMOGYI, Ábel" userId="ba93171d-a4d8-4cff-b61a-75e03fcde8a5" providerId="ADAL" clId="{3615E25D-6B1F-40E5-A987-B72E39779519}" dt="2024-11-28T15:54:24.561" v="3" actId="47"/>
      <pc:docMkLst>
        <pc:docMk/>
      </pc:docMkLst>
      <pc:sldChg chg="modSp mod">
        <pc:chgData name="SOMOGYI, Ábel" userId="ba93171d-a4d8-4cff-b61a-75e03fcde8a5" providerId="ADAL" clId="{3615E25D-6B1F-40E5-A987-B72E39779519}" dt="2024-11-28T15:54:14.191" v="2" actId="14100"/>
        <pc:sldMkLst>
          <pc:docMk/>
          <pc:sldMk cId="0" sldId="270"/>
        </pc:sldMkLst>
        <pc:spChg chg="mod">
          <ac:chgData name="SOMOGYI, Ábel" userId="ba93171d-a4d8-4cff-b61a-75e03fcde8a5" providerId="ADAL" clId="{3615E25D-6B1F-40E5-A987-B72E39779519}" dt="2024-11-28T15:54:14.191" v="2" actId="14100"/>
          <ac:spMkLst>
            <pc:docMk/>
            <pc:sldMk cId="0" sldId="270"/>
            <ac:spMk id="243" creationId="{00000000-0000-0000-0000-000000000000}"/>
          </ac:spMkLst>
        </pc:spChg>
      </pc:sldChg>
      <pc:sldChg chg="del">
        <pc:chgData name="SOMOGYI, Ábel" userId="ba93171d-a4d8-4cff-b61a-75e03fcde8a5" providerId="ADAL" clId="{3615E25D-6B1F-40E5-A987-B72E39779519}" dt="2024-11-28T15:54:24.561" v="3" actId="47"/>
        <pc:sldMkLst>
          <pc:docMk/>
          <pc:sldMk cId="0" sldId="274"/>
        </pc:sldMkLst>
      </pc:sldChg>
      <pc:sldMasterChg chg="delSldLayout">
        <pc:chgData name="SOMOGYI, Ábel" userId="ba93171d-a4d8-4cff-b61a-75e03fcde8a5" providerId="ADAL" clId="{3615E25D-6B1F-40E5-A987-B72E39779519}" dt="2024-11-28T15:54:24.561" v="3" actId="47"/>
        <pc:sldMasterMkLst>
          <pc:docMk/>
          <pc:sldMasterMk cId="0" sldId="2147483660"/>
        </pc:sldMasterMkLst>
        <pc:sldLayoutChg chg="del">
          <pc:chgData name="SOMOGYI, Ábel" userId="ba93171d-a4d8-4cff-b61a-75e03fcde8a5" providerId="ADAL" clId="{3615E25D-6B1F-40E5-A987-B72E39779519}" dt="2024-11-28T15:54:24.561" v="3" actId="47"/>
          <pc:sldLayoutMkLst>
            <pc:docMk/>
            <pc:sldMasterMk cId="0" sldId="2147483660"/>
            <pc:sldLayoutMk cId="0" sldId="2147483659"/>
          </pc:sldLayoutMkLst>
        </pc:sldLayoutChg>
      </pc:sldMasterChg>
    </pc:docChg>
  </pc:docChgLst>
  <pc:docChgLst>
    <pc:chgData name="SOMOGYI, Ábel" userId="ba93171d-a4d8-4cff-b61a-75e03fcde8a5" providerId="ADAL" clId="{4C7CA74B-43F2-4E46-8E46-2883F654F6CE}"/>
    <pc:docChg chg="modSld">
      <pc:chgData name="SOMOGYI, Ábel" userId="ba93171d-a4d8-4cff-b61a-75e03fcde8a5" providerId="ADAL" clId="{4C7CA74B-43F2-4E46-8E46-2883F654F6CE}" dt="2024-11-26T13:30:16.060" v="2" actId="1076"/>
      <pc:docMkLst>
        <pc:docMk/>
      </pc:docMkLst>
      <pc:sldChg chg="modSp mod">
        <pc:chgData name="SOMOGYI, Ábel" userId="ba93171d-a4d8-4cff-b61a-75e03fcde8a5" providerId="ADAL" clId="{4C7CA74B-43F2-4E46-8E46-2883F654F6CE}" dt="2024-11-26T13:30:16.060" v="2" actId="1076"/>
        <pc:sldMkLst>
          <pc:docMk/>
          <pc:sldMk cId="0" sldId="275"/>
        </pc:sldMkLst>
        <pc:picChg chg="mod">
          <ac:chgData name="SOMOGYI, Ábel" userId="ba93171d-a4d8-4cff-b61a-75e03fcde8a5" providerId="ADAL" clId="{4C7CA74B-43F2-4E46-8E46-2883F654F6CE}" dt="2024-11-26T13:30:13.950" v="1" actId="1076"/>
          <ac:picMkLst>
            <pc:docMk/>
            <pc:sldMk cId="0" sldId="275"/>
            <ac:picMk id="297" creationId="{00000000-0000-0000-0000-000000000000}"/>
          </ac:picMkLst>
        </pc:picChg>
        <pc:picChg chg="mod">
          <ac:chgData name="SOMOGYI, Ábel" userId="ba93171d-a4d8-4cff-b61a-75e03fcde8a5" providerId="ADAL" clId="{4C7CA74B-43F2-4E46-8E46-2883F654F6CE}" dt="2024-11-26T13:30:16.060" v="2" actId="1076"/>
          <ac:picMkLst>
            <pc:docMk/>
            <pc:sldMk cId="0" sldId="275"/>
            <ac:picMk id="298"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316be428865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g316be428865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u"/>
              <a:t>Father Augustine, father Thomas on behalf of the alumni and the scout troop, please be welcome to the Szent Imre Secondary School here in Budapest.</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316be428865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316be428865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u"/>
              <a:t>Szent Imre Secondary School has been a true partner in developing and educating desirable future citizens. Last year we signed a complex cooperation agreement with Mr. Barlay which framed our long lasting relationship. The School is our main source of newcomers, we advertise our scout troop solely here at Szent Imre, and 95% of our members are current students or alumni. We participate in programs organized by the schools, we work with the same kids, so we have similar hardship, thus, communication is constant between us and the school directors. </a:t>
            </a:r>
            <a:endParaRPr/>
          </a:p>
          <a:p>
            <a:pPr marL="0" lvl="0" indent="0" algn="l" rtl="0">
              <a:spcBef>
                <a:spcPts val="0"/>
              </a:spcBef>
              <a:spcAft>
                <a:spcPts val="0"/>
              </a:spcAft>
              <a:buNone/>
            </a:pPr>
            <a:endParaRPr/>
          </a:p>
          <a:p>
            <a:pPr marL="0" lvl="0" indent="0" algn="l" rtl="0">
              <a:spcBef>
                <a:spcPts val="0"/>
              </a:spcBef>
              <a:spcAft>
                <a:spcPts val="0"/>
              </a:spcAft>
              <a:buNone/>
            </a:pPr>
            <a:r>
              <a:rPr lang="hu"/>
              <a:t>It is a truly blooming relationship between the School and the Scout troop, we have several ongoing projects, such as tightening the discussion between scout leaders and class teachers, we want to work together more closely in the areas of spiritual education and child protection.</a:t>
            </a:r>
            <a:endParaRPr/>
          </a:p>
          <a:p>
            <a:pPr marL="0" lvl="0" indent="0" algn="l" rtl="0">
              <a:spcBef>
                <a:spcPts val="0"/>
              </a:spcBef>
              <a:spcAft>
                <a:spcPts val="0"/>
              </a:spcAft>
              <a:buNone/>
            </a:pPr>
            <a:endParaRPr/>
          </a:p>
          <a:p>
            <a:pPr marL="0" lvl="0" indent="0" algn="l" rtl="0">
              <a:spcBef>
                <a:spcPts val="0"/>
              </a:spcBef>
              <a:spcAft>
                <a:spcPts val="0"/>
              </a:spcAft>
              <a:buNone/>
            </a:pPr>
            <a:r>
              <a:rPr lang="hu"/>
              <a:t>But i want to highlight the main ongoing initiative, which is the construction of a new scout home in the basement. This marks a truly outstanding point in our collaboration, since this would mean that for the upcoming decades our scout troop and the school will have even stronger bonds. I am happy to discuss more on any matters about our scout troop here at Szent Imre after the presentation, but now i will give the word to András, who will introduce the alumni life.</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316be428865_0_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316be428865_0_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hu" dirty="0"/>
              <a:t>"Why does the Cistercian Alumni Association exist?"</a:t>
            </a:r>
            <a:endParaRPr dirty="0"/>
          </a:p>
          <a:p>
            <a:pPr marL="457200" lvl="0" indent="-298450" algn="l" rtl="0">
              <a:lnSpc>
                <a:spcPct val="115000"/>
              </a:lnSpc>
              <a:spcBef>
                <a:spcPts val="1200"/>
              </a:spcBef>
              <a:spcAft>
                <a:spcPts val="0"/>
              </a:spcAft>
              <a:buClr>
                <a:schemeClr val="dk1"/>
              </a:buClr>
              <a:buSzPts val="1100"/>
              <a:buChar char="●"/>
            </a:pPr>
            <a:r>
              <a:rPr lang="hu" dirty="0"/>
              <a:t>To maintain a sense of belonging for alumni as part of the Cistercian family even after leaving their institutions.</a:t>
            </a:r>
            <a:endParaRPr dirty="0"/>
          </a:p>
          <a:p>
            <a:pPr marL="457200" lvl="0" indent="-298450" algn="l" rtl="0">
              <a:lnSpc>
                <a:spcPct val="115000"/>
              </a:lnSpc>
              <a:spcBef>
                <a:spcPts val="0"/>
              </a:spcBef>
              <a:spcAft>
                <a:spcPts val="0"/>
              </a:spcAft>
              <a:buClr>
                <a:schemeClr val="dk1"/>
              </a:buClr>
              <a:buSzPts val="1100"/>
              <a:buChar char="●"/>
            </a:pPr>
            <a:r>
              <a:rPr lang="hu" dirty="0"/>
              <a:t>To preserve Christian and Cistercian values.</a:t>
            </a:r>
            <a:endParaRPr dirty="0"/>
          </a:p>
          <a:p>
            <a:pPr marL="0" lvl="0" indent="0" algn="l" rtl="0">
              <a:lnSpc>
                <a:spcPct val="115000"/>
              </a:lnSpc>
              <a:spcBef>
                <a:spcPts val="1400"/>
              </a:spcBef>
              <a:spcAft>
                <a:spcPts val="0"/>
              </a:spcAft>
              <a:buNone/>
            </a:pPr>
            <a:r>
              <a:rPr lang="hu" sz="1300" b="1" dirty="0">
                <a:solidFill>
                  <a:schemeClr val="dk1"/>
                </a:solidFill>
              </a:rPr>
              <a:t>Challenges and Opportunities</a:t>
            </a:r>
            <a:endParaRPr sz="1300" b="1" dirty="0">
              <a:solidFill>
                <a:schemeClr val="dk1"/>
              </a:solidFill>
            </a:endParaRPr>
          </a:p>
          <a:p>
            <a:pPr marL="457200" lvl="0" indent="-298450" algn="l" rtl="0">
              <a:lnSpc>
                <a:spcPct val="115000"/>
              </a:lnSpc>
              <a:spcBef>
                <a:spcPts val="1200"/>
              </a:spcBef>
              <a:spcAft>
                <a:spcPts val="0"/>
              </a:spcAft>
              <a:buClr>
                <a:schemeClr val="dk1"/>
              </a:buClr>
              <a:buSzPts val="1100"/>
              <a:buChar char="●"/>
            </a:pPr>
            <a:r>
              <a:rPr lang="hu" dirty="0">
                <a:solidFill>
                  <a:schemeClr val="dk1"/>
                </a:solidFill>
              </a:rPr>
              <a:t>Problem of "saturation" among youth.</a:t>
            </a:r>
            <a:endParaRPr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hu" dirty="0">
                <a:solidFill>
                  <a:schemeClr val="dk1"/>
                </a:solidFill>
              </a:rPr>
              <a:t>15% of young Hungarians feel lonely often; 5% always (Youth+ 2023 research).</a:t>
            </a:r>
            <a:endParaRPr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hu" dirty="0">
                <a:solidFill>
                  <a:schemeClr val="dk1"/>
                </a:solidFill>
              </a:rPr>
              <a:t>The importance of real communities as solutions.</a:t>
            </a:r>
            <a:endParaRPr dirty="0">
              <a:solidFill>
                <a:schemeClr val="dk1"/>
              </a:solidFill>
            </a:endParaRPr>
          </a:p>
          <a:p>
            <a:pPr marL="0" lvl="0" indent="0" algn="l" rtl="0">
              <a:spcBef>
                <a:spcPts val="1200"/>
              </a:spcBef>
              <a:spcAft>
                <a:spcPts val="0"/>
              </a:spcAft>
              <a:buNone/>
            </a:pPr>
            <a:r>
              <a:rPr lang="hu" dirty="0"/>
              <a:t>Levels of Community</a:t>
            </a: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hu" b="1" dirty="0">
                <a:solidFill>
                  <a:schemeClr val="dk1"/>
                </a:solidFill>
              </a:rPr>
              <a:t>Primary Communities:</a:t>
            </a:r>
            <a:r>
              <a:rPr lang="hu" dirty="0">
                <a:solidFill>
                  <a:schemeClr val="dk1"/>
                </a:solidFill>
              </a:rPr>
              <a:t> Schools, choirs, sports, professional workshops, scouting.</a:t>
            </a:r>
            <a:endParaRPr dirty="0">
              <a:solidFill>
                <a:schemeClr val="dk1"/>
              </a:solidFill>
            </a:endParaRPr>
          </a:p>
          <a:p>
            <a:pPr marL="0" lvl="0" indent="0" algn="l" rtl="0">
              <a:spcBef>
                <a:spcPts val="0"/>
              </a:spcBef>
              <a:spcAft>
                <a:spcPts val="0"/>
              </a:spcAft>
              <a:buClr>
                <a:schemeClr val="dk1"/>
              </a:buClr>
              <a:buSzPts val="1100"/>
              <a:buFont typeface="Arial"/>
              <a:buNone/>
            </a:pPr>
            <a:r>
              <a:rPr lang="hu" b="1" dirty="0">
                <a:solidFill>
                  <a:schemeClr val="dk1"/>
                </a:solidFill>
              </a:rPr>
              <a:t>Secondary Communities:</a:t>
            </a:r>
            <a:r>
              <a:rPr lang="hu" dirty="0">
                <a:solidFill>
                  <a:schemeClr val="dk1"/>
                </a:solidFill>
              </a:rPr>
              <a:t> Loose, episodic connections among alumni.</a:t>
            </a:r>
            <a:endParaRPr dirty="0">
              <a:solidFill>
                <a:schemeClr val="dk1"/>
              </a:solidFill>
            </a:endParaRPr>
          </a:p>
          <a:p>
            <a:pPr marL="0" lvl="0" indent="0" algn="l" rtl="0">
              <a:spcBef>
                <a:spcPts val="0"/>
              </a:spcBef>
              <a:spcAft>
                <a:spcPts val="0"/>
              </a:spcAft>
              <a:buClr>
                <a:schemeClr val="dk1"/>
              </a:buClr>
              <a:buSzPts val="1100"/>
              <a:buFont typeface="Arial"/>
              <a:buNone/>
            </a:pPr>
            <a:r>
              <a:rPr lang="hu" b="1" dirty="0">
                <a:solidFill>
                  <a:schemeClr val="dk1"/>
                </a:solidFill>
              </a:rPr>
              <a:t>Tertiary Communities:</a:t>
            </a:r>
            <a:r>
              <a:rPr lang="hu" dirty="0">
                <a:solidFill>
                  <a:schemeClr val="dk1"/>
                </a:solidFill>
              </a:rPr>
              <a:t> Online platforms for identity and value alignment.</a:t>
            </a: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31990a7294b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31990a7294b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hu">
                <a:solidFill>
                  <a:schemeClr val="dk1"/>
                </a:solidFill>
              </a:rPr>
              <a:t>Supporting primary communities: study guidance days, camp organization, donations.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31990a7294b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31990a7294b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u">
                <a:solidFill>
                  <a:schemeClr val="dk1"/>
                </a:solidFill>
              </a:rPr>
              <a:t>Creating secondary communities: professional networks, sports events, spiritual dialogues.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hu">
                <a:solidFill>
                  <a:schemeClr val="dk1"/>
                </a:solidFill>
              </a:rPr>
              <a:t>Ciszterencia  is a one day event, when professionals talk 15 minutes about a topic what moves them. Like TED talks.</a:t>
            </a:r>
            <a:endParaRPr>
              <a:solidFill>
                <a:schemeClr val="dk1"/>
              </a:solidFill>
            </a:endParaRPr>
          </a:p>
          <a:p>
            <a:pPr marL="0" lvl="0" indent="0" algn="l" rtl="0">
              <a:spcBef>
                <a:spcPts val="0"/>
              </a:spcBef>
              <a:spcAft>
                <a:spcPts val="0"/>
              </a:spcAft>
              <a:buClr>
                <a:schemeClr val="dk1"/>
              </a:buClr>
              <a:buSzPts val="1200"/>
              <a:buFont typeface="Calibri"/>
              <a:buNone/>
            </a:pP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31990a7294b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31990a7294b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u"/>
              <a:t>Every spring, we organize a full-day sports event. Most of the participants form soccer teams, but we also have ping-pong, volleyball, and basketball. A young team from the alumni handles the organization. They suggested adding a concert to the event. I supported the idea, so they invited three bands formed by former students. It turned out to be a great shared experience for the cohorts who, unfortunately, missed out on communal activities due to COVID.</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31990a7294b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31990a7294b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u"/>
              <a:t>Every year, we hold discussions—deep conversations—that bring people closer to both the Cistercian community and the values we consider important.</a:t>
            </a:r>
            <a:endParaRPr/>
          </a:p>
          <a:p>
            <a:pPr marL="0" lvl="0" indent="0" algn="l" rtl="0">
              <a:spcBef>
                <a:spcPts val="0"/>
              </a:spcBef>
              <a:spcAft>
                <a:spcPts val="0"/>
              </a:spcAft>
              <a:buNone/>
            </a:pPr>
            <a:endParaRPr/>
          </a:p>
          <a:p>
            <a:pPr marL="0" lvl="0" indent="0" algn="l" rtl="0">
              <a:spcBef>
                <a:spcPts val="0"/>
              </a:spcBef>
              <a:spcAft>
                <a:spcPts val="0"/>
              </a:spcAft>
              <a:buNone/>
            </a:pPr>
            <a:r>
              <a:rPr lang="hu"/>
              <a:t>For example whe invited and alumni, KAP - how is a stand up performer. He and Örs made the day for more than 200 participants with humor, confession and clear communication.</a:t>
            </a:r>
            <a:endParaRP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31990a7294b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31990a7294b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u"/>
              <a:t>Sometimes we receive requests to send alumni to conferences. Last year, for example, on the occasion of the 100th anniversary, every order sent alumni representing a specific profession. Some sent politicians, others engineers, while we sent doctors—one from each of the four schools. The moderator also came from Buda. It turned out to be the best discussion of the entire conference, as our alumni not only spoke intelligently but also in a manner truly worthy of the Cistercians.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31990a7294b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31990a7294b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u"/>
              <a:t>No only t-shirts or other items, but also platforms.</a:t>
            </a:r>
            <a:endParaRPr/>
          </a:p>
          <a:p>
            <a:pPr marL="0" lvl="0" indent="0" algn="l" rtl="0">
              <a:spcBef>
                <a:spcPts val="0"/>
              </a:spcBef>
              <a:spcAft>
                <a:spcPts val="0"/>
              </a:spcAft>
              <a:buNone/>
            </a:pPr>
            <a:r>
              <a:rPr lang="hu"/>
              <a:t>One of our alumni opened an online shop where products related to the Buda Cistercian school can be purchased. It has become very successful—students and alumni like to wear and use these items. </a:t>
            </a:r>
            <a:endParaRPr/>
          </a:p>
          <a:p>
            <a:pPr marL="0" lvl="0" indent="0" algn="l" rtl="0">
              <a:spcBef>
                <a:spcPts val="0"/>
              </a:spcBef>
              <a:spcAft>
                <a:spcPts val="0"/>
              </a:spcAft>
              <a:buNone/>
            </a:pPr>
            <a:endParaRPr/>
          </a:p>
          <a:p>
            <a:pPr marL="0" lvl="0" indent="0" algn="l" rtl="0">
              <a:spcBef>
                <a:spcPts val="0"/>
              </a:spcBef>
              <a:spcAft>
                <a:spcPts val="0"/>
              </a:spcAft>
              <a:buNone/>
            </a:pPr>
            <a:r>
              <a:rPr lang="hu"/>
              <a:t>This serves as a tool to strengthen our shared sense of belonging. Even a simple water bottle is enough to recognize a common connection with a foreigner...</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31990a7294b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31990a7294b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u"/>
              <a:t>Cooperation with sister associations and supported by the Cistercian School Authority.</a:t>
            </a:r>
            <a:endParaRPr/>
          </a:p>
          <a:p>
            <a:pPr marL="0" lvl="0" indent="0" algn="l" rtl="0">
              <a:spcBef>
                <a:spcPts val="0"/>
              </a:spcBef>
              <a:spcAft>
                <a:spcPts val="0"/>
              </a:spcAft>
              <a:buNone/>
            </a:pPr>
            <a:r>
              <a:rPr lang="hu"/>
              <a:t>Like Salesians, Franciscans, Benedictines, Piarists, and many others moved by or supported by the Hungarian Ministry of Foreign Affairs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316be428865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316be428865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16be428865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16be428865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u"/>
              <a:t>My name is Ábel Somogyi, I am the deputy-director of the 25th Szent Imre (Saint Emericus) Scout Troop</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316be428865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316be428865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u"/>
              <a:t>First i will introduce to you scouting and our scout troop, than i will talk about the foundations of how we educate children, after, i will introduce our programs and activities, that i will try to show our aim and impact, and lastly i will put forward our main areas of collaboration with the School.</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316be42886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316be42886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u"/>
              <a:t>Scouting is: …. we were founded more than 100 years ago here at Szent Imre Secondary school, and we have been functioning here ever since - of course with a pause during the wars. We have currently a more than 1000 strong alumni since our re-establishment in 1989. At the moment we have 300 active members who participate regularly in our activities, and 50 leaders between the age of 16-22, that help organize the everyday life of our troop.</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16be428865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16be428865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u"/>
              <a:t>The pillars of the scout method lie on the foundation of this quote by baden-powell, the founder of scouting, “try to leave this world a little better than you found it”. Our youth education method differs from other scouting programs in hungary, since a few years ago we compiled a book that you can see here on the slide. The book consists of age specific task in 10 education areas: ……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316be428865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316be428865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u"/>
              <a:t>The goal behind our activities can be best summarized with our core belief: Learn by doing! Our main interface with the children are the weekly assemblies, where are voluntary scout leaders hold 1.5-2 hours long sessions filled with activities from the book that I have mentioned on the slide before, as well as other playful activities to help build community. We aim to bring youngsters out in the nature as much as possible, so we organize weekend getaways.The main event of the year is the 10 day long fully-nomad scouting camp.</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316be428865_0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316be428865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u"/>
              <a:t>When organizing programs we always keep in mind the core values of scouting: God, Country and Fellows! So we organize spiritual programs, sport programs, hikes,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316be428865_0_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316be428865_0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u"/>
              <a:t>as well as international trips for our ranger scouts - this year we went hiking in the slovenian alps. Every year - now for the 30th time - we organize the national scout ball, which is the largest scouting event in hungary each year, reaching almost 1000 participants. The evening serves as a meeting point and cultural entertainment opportunity for scouts from all over the country.</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316be428865_0_2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316be428865_0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u"/>
              <a:t>Our aim is to educate the youth to become responsible, knowledgeable, nature respecting, christian, socially active and sensitive, and patriotic. We believe that we help them become such citizens, by exposing them to situations where they can learn competencies and skills such as project management, intercultural competencies, arts and crafts skills, communication skills, proactivity, reliability, team-work, event planning, leadership, conflict resolution, team building and youth development, education and many more.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u"/>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hu"/>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6.jpg"/><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pic>
        <p:nvPicPr>
          <p:cNvPr id="58" name="Google Shape;58;p14"/>
          <p:cNvPicPr preferRelativeResize="0"/>
          <p:nvPr/>
        </p:nvPicPr>
        <p:blipFill rotWithShape="1">
          <a:blip r:embed="rId3">
            <a:alphaModFix/>
          </a:blip>
          <a:srcRect b="15583"/>
          <a:stretch/>
        </p:blipFill>
        <p:spPr>
          <a:xfrm>
            <a:off x="0" y="-32892"/>
            <a:ext cx="9202474" cy="5176393"/>
          </a:xfrm>
          <a:prstGeom prst="rect">
            <a:avLst/>
          </a:prstGeom>
          <a:noFill/>
          <a:ln>
            <a:noFill/>
          </a:ln>
        </p:spPr>
      </p:pic>
      <p:sp>
        <p:nvSpPr>
          <p:cNvPr id="59" name="Google Shape;59;p14"/>
          <p:cNvSpPr txBox="1">
            <a:spLocks noGrp="1"/>
          </p:cNvSpPr>
          <p:nvPr>
            <p:ph type="title"/>
          </p:nvPr>
        </p:nvSpPr>
        <p:spPr>
          <a:xfrm>
            <a:off x="0" y="2651200"/>
            <a:ext cx="6924000" cy="597300"/>
          </a:xfrm>
          <a:prstGeom prst="rect">
            <a:avLst/>
          </a:prstGeom>
          <a:solidFill>
            <a:srgbClr val="BF9000"/>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hu">
                <a:solidFill>
                  <a:schemeClr val="lt1"/>
                </a:solidFill>
              </a:rPr>
              <a:t>Welcome to the Szent Imre Secondary School</a:t>
            </a:r>
            <a:endParaRPr>
              <a:solidFill>
                <a:schemeClr val="lt1"/>
              </a:solidFill>
            </a:endParaRPr>
          </a:p>
          <a:p>
            <a:pPr marL="0" lvl="0" indent="0" algn="l" rtl="0">
              <a:spcBef>
                <a:spcPts val="0"/>
              </a:spcBef>
              <a:spcAft>
                <a:spcPts val="0"/>
              </a:spcAft>
              <a:buNone/>
            </a:pPr>
            <a:endParaRPr>
              <a:solidFill>
                <a:schemeClr val="lt1"/>
              </a:solidFill>
            </a:endParaRPr>
          </a:p>
        </p:txBody>
      </p:sp>
      <p:sp>
        <p:nvSpPr>
          <p:cNvPr id="60" name="Google Shape;60;p14"/>
          <p:cNvSpPr txBox="1">
            <a:spLocks noGrp="1"/>
          </p:cNvSpPr>
          <p:nvPr>
            <p:ph type="title"/>
          </p:nvPr>
        </p:nvSpPr>
        <p:spPr>
          <a:xfrm>
            <a:off x="1289350" y="4358775"/>
            <a:ext cx="6924000" cy="597300"/>
          </a:xfrm>
          <a:prstGeom prst="rect">
            <a:avLst/>
          </a:prstGeom>
          <a:noFill/>
        </p:spPr>
        <p:txBody>
          <a:bodyPr spcFirstLastPara="1" wrap="square" lIns="91425" tIns="91425" rIns="91425" bIns="91425" anchor="t" anchorCtr="0">
            <a:noAutofit/>
          </a:bodyPr>
          <a:lstStyle/>
          <a:p>
            <a:pPr marL="0" lvl="0" indent="0" algn="ctr" rtl="0">
              <a:spcBef>
                <a:spcPts val="0"/>
              </a:spcBef>
              <a:spcAft>
                <a:spcPts val="0"/>
              </a:spcAft>
              <a:buSzPts val="990"/>
              <a:buNone/>
            </a:pPr>
            <a:r>
              <a:rPr lang="hu" sz="2120">
                <a:highlight>
                  <a:schemeClr val="lt1"/>
                </a:highlight>
              </a:rPr>
              <a:t>Get to know the Scout Troop &amp; Alumni leaders</a:t>
            </a:r>
            <a:endParaRPr sz="2120">
              <a:highlight>
                <a:schemeClr val="lt1"/>
              </a:highlight>
            </a:endParaRPr>
          </a:p>
          <a:p>
            <a:pPr marL="0" lvl="0" indent="0" algn="ctr" rtl="0">
              <a:spcBef>
                <a:spcPts val="0"/>
              </a:spcBef>
              <a:spcAft>
                <a:spcPts val="0"/>
              </a:spcAft>
              <a:buSzPts val="990"/>
              <a:buNone/>
            </a:pPr>
            <a:r>
              <a:rPr lang="hu" sz="2120">
                <a:highlight>
                  <a:schemeClr val="lt1"/>
                </a:highlight>
              </a:rPr>
              <a:t>26.11.2024</a:t>
            </a:r>
            <a:endParaRPr sz="2120">
              <a:highlight>
                <a:schemeClr val="lt1"/>
              </a:highlight>
            </a:endParaRPr>
          </a:p>
          <a:p>
            <a:pPr marL="0" lvl="0" indent="0" algn="l" rtl="0">
              <a:spcBef>
                <a:spcPts val="0"/>
              </a:spcBef>
              <a:spcAft>
                <a:spcPts val="0"/>
              </a:spcAft>
              <a:buSzPts val="990"/>
              <a:buNone/>
            </a:pPr>
            <a:endParaRPr sz="2520">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3"/>
          <p:cNvSpPr txBox="1">
            <a:spLocks noGrp="1"/>
          </p:cNvSpPr>
          <p:nvPr>
            <p:ph type="title"/>
          </p:nvPr>
        </p:nvSpPr>
        <p:spPr>
          <a:xfrm>
            <a:off x="0" y="445025"/>
            <a:ext cx="5893200" cy="572700"/>
          </a:xfrm>
          <a:prstGeom prst="rect">
            <a:avLst/>
          </a:prstGeom>
          <a:solidFill>
            <a:srgbClr val="BF9000"/>
          </a:solidFill>
        </p:spPr>
        <p:txBody>
          <a:bodyPr spcFirstLastPara="1" wrap="square" lIns="91425" tIns="91425" rIns="91425" bIns="91425" anchor="t" anchorCtr="0">
            <a:normAutofit fontScale="90000"/>
          </a:bodyPr>
          <a:lstStyle/>
          <a:p>
            <a:pPr marL="0" lvl="0" indent="0" algn="r" rtl="0">
              <a:spcBef>
                <a:spcPts val="0"/>
              </a:spcBef>
              <a:spcAft>
                <a:spcPts val="0"/>
              </a:spcAft>
              <a:buNone/>
            </a:pPr>
            <a:r>
              <a:rPr lang="hu">
                <a:solidFill>
                  <a:schemeClr val="lt1"/>
                </a:solidFill>
              </a:rPr>
              <a:t>Szent Imre X Scouting</a:t>
            </a:r>
            <a:endParaRPr>
              <a:solidFill>
                <a:schemeClr val="lt1"/>
              </a:solidFill>
            </a:endParaRPr>
          </a:p>
        </p:txBody>
      </p:sp>
      <p:sp>
        <p:nvSpPr>
          <p:cNvPr id="191" name="Google Shape;191;p23"/>
          <p:cNvSpPr txBox="1">
            <a:spLocks noGrp="1"/>
          </p:cNvSpPr>
          <p:nvPr>
            <p:ph type="body" idx="1"/>
          </p:nvPr>
        </p:nvSpPr>
        <p:spPr>
          <a:xfrm>
            <a:off x="344550" y="1806450"/>
            <a:ext cx="4111500" cy="3207900"/>
          </a:xfrm>
          <a:prstGeom prst="rect">
            <a:avLst/>
          </a:prstGeom>
        </p:spPr>
        <p:txBody>
          <a:bodyPr spcFirstLastPara="1" wrap="square" lIns="91425" tIns="91425" rIns="91425" bIns="91425" anchor="t" anchorCtr="0">
            <a:noAutofit/>
          </a:bodyPr>
          <a:lstStyle/>
          <a:p>
            <a:pPr marL="457200" lvl="0" indent="-355600" algn="l" rtl="0">
              <a:lnSpc>
                <a:spcPct val="115000"/>
              </a:lnSpc>
              <a:spcBef>
                <a:spcPts val="0"/>
              </a:spcBef>
              <a:spcAft>
                <a:spcPts val="0"/>
              </a:spcAft>
              <a:buClr>
                <a:schemeClr val="dk1"/>
              </a:buClr>
              <a:buSzPts val="2000"/>
              <a:buChar char="●"/>
            </a:pPr>
            <a:r>
              <a:rPr lang="hu" sz="2000">
                <a:solidFill>
                  <a:schemeClr val="dk1"/>
                </a:solidFill>
              </a:rPr>
              <a:t>Cooperation agreement</a:t>
            </a:r>
            <a:endParaRPr sz="2000">
              <a:solidFill>
                <a:schemeClr val="dk1"/>
              </a:solidFill>
            </a:endParaRPr>
          </a:p>
          <a:p>
            <a:pPr marL="457200" lvl="0" indent="-355600" algn="l" rtl="0">
              <a:lnSpc>
                <a:spcPct val="115000"/>
              </a:lnSpc>
              <a:spcBef>
                <a:spcPts val="0"/>
              </a:spcBef>
              <a:spcAft>
                <a:spcPts val="0"/>
              </a:spcAft>
              <a:buClr>
                <a:schemeClr val="dk1"/>
              </a:buClr>
              <a:buSzPts val="2000"/>
              <a:buChar char="●"/>
            </a:pPr>
            <a:r>
              <a:rPr lang="hu" sz="2000">
                <a:solidFill>
                  <a:schemeClr val="dk1"/>
                </a:solidFill>
              </a:rPr>
              <a:t>Main source of newcomers</a:t>
            </a:r>
            <a:endParaRPr sz="2000">
              <a:solidFill>
                <a:schemeClr val="dk1"/>
              </a:solidFill>
            </a:endParaRPr>
          </a:p>
          <a:p>
            <a:pPr marL="457200" lvl="0" indent="-355600" algn="l" rtl="0">
              <a:lnSpc>
                <a:spcPct val="115000"/>
              </a:lnSpc>
              <a:spcBef>
                <a:spcPts val="0"/>
              </a:spcBef>
              <a:spcAft>
                <a:spcPts val="0"/>
              </a:spcAft>
              <a:buClr>
                <a:schemeClr val="dk1"/>
              </a:buClr>
              <a:buSzPts val="2000"/>
              <a:buChar char="●"/>
            </a:pPr>
            <a:r>
              <a:rPr lang="hu" sz="2000">
                <a:solidFill>
                  <a:schemeClr val="dk1"/>
                </a:solidFill>
              </a:rPr>
              <a:t>Programs</a:t>
            </a:r>
            <a:endParaRPr sz="2000">
              <a:solidFill>
                <a:schemeClr val="dk1"/>
              </a:solidFill>
            </a:endParaRPr>
          </a:p>
          <a:p>
            <a:pPr marL="457200" lvl="0" indent="-355600" algn="l" rtl="0">
              <a:lnSpc>
                <a:spcPct val="115000"/>
              </a:lnSpc>
              <a:spcBef>
                <a:spcPts val="0"/>
              </a:spcBef>
              <a:spcAft>
                <a:spcPts val="0"/>
              </a:spcAft>
              <a:buClr>
                <a:schemeClr val="dk1"/>
              </a:buClr>
              <a:buSzPts val="2000"/>
              <a:buChar char="●"/>
            </a:pPr>
            <a:r>
              <a:rPr lang="hu" sz="2000">
                <a:solidFill>
                  <a:schemeClr val="dk1"/>
                </a:solidFill>
              </a:rPr>
              <a:t>Same kids</a:t>
            </a:r>
            <a:endParaRPr sz="2000">
              <a:solidFill>
                <a:schemeClr val="dk1"/>
              </a:solidFill>
            </a:endParaRPr>
          </a:p>
          <a:p>
            <a:pPr marL="457200" lvl="0" indent="-355600" algn="l" rtl="0">
              <a:lnSpc>
                <a:spcPct val="115000"/>
              </a:lnSpc>
              <a:spcBef>
                <a:spcPts val="0"/>
              </a:spcBef>
              <a:spcAft>
                <a:spcPts val="0"/>
              </a:spcAft>
              <a:buClr>
                <a:schemeClr val="dk1"/>
              </a:buClr>
              <a:buSzPts val="2000"/>
              <a:buChar char="●"/>
            </a:pPr>
            <a:r>
              <a:rPr lang="hu" sz="2000">
                <a:solidFill>
                  <a:schemeClr val="dk1"/>
                </a:solidFill>
              </a:rPr>
              <a:t>Similar hardships</a:t>
            </a:r>
            <a:endParaRPr sz="2000">
              <a:solidFill>
                <a:schemeClr val="dk1"/>
              </a:solidFill>
            </a:endParaRPr>
          </a:p>
          <a:p>
            <a:pPr marL="457200" lvl="0" indent="-355600" algn="l" rtl="0">
              <a:lnSpc>
                <a:spcPct val="115000"/>
              </a:lnSpc>
              <a:spcBef>
                <a:spcPts val="0"/>
              </a:spcBef>
              <a:spcAft>
                <a:spcPts val="0"/>
              </a:spcAft>
              <a:buClr>
                <a:schemeClr val="dk1"/>
              </a:buClr>
              <a:buSzPts val="2000"/>
              <a:buChar char="●"/>
            </a:pPr>
            <a:r>
              <a:rPr lang="hu" sz="2000">
                <a:solidFill>
                  <a:schemeClr val="dk1"/>
                </a:solidFill>
              </a:rPr>
              <a:t>Communication between the scout leaders and the School directors</a:t>
            </a:r>
            <a:endParaRPr sz="2000">
              <a:solidFill>
                <a:schemeClr val="dk1"/>
              </a:solidFill>
            </a:endParaRPr>
          </a:p>
        </p:txBody>
      </p:sp>
      <p:sp>
        <p:nvSpPr>
          <p:cNvPr id="192" name="Google Shape;192;p23"/>
          <p:cNvSpPr/>
          <p:nvPr/>
        </p:nvSpPr>
        <p:spPr>
          <a:xfrm>
            <a:off x="475925" y="1198650"/>
            <a:ext cx="3305700" cy="506400"/>
          </a:xfrm>
          <a:prstGeom prst="rect">
            <a:avLst/>
          </a:prstGeom>
          <a:solidFill>
            <a:srgbClr val="B6D7A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hu" sz="2000" b="1"/>
              <a:t>Current</a:t>
            </a:r>
            <a:endParaRPr sz="2000" b="1"/>
          </a:p>
        </p:txBody>
      </p:sp>
      <p:sp>
        <p:nvSpPr>
          <p:cNvPr id="193" name="Google Shape;193;p23"/>
          <p:cNvSpPr/>
          <p:nvPr/>
        </p:nvSpPr>
        <p:spPr>
          <a:xfrm>
            <a:off x="5376675" y="1198675"/>
            <a:ext cx="3305700" cy="506400"/>
          </a:xfrm>
          <a:prstGeom prst="rect">
            <a:avLst/>
          </a:prstGeom>
          <a:solidFill>
            <a:srgbClr val="B6D7A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hu" sz="2000" b="1"/>
              <a:t>other initiatives</a:t>
            </a:r>
            <a:endParaRPr sz="2000" b="1"/>
          </a:p>
        </p:txBody>
      </p:sp>
      <p:cxnSp>
        <p:nvCxnSpPr>
          <p:cNvPr id="194" name="Google Shape;194;p23"/>
          <p:cNvCxnSpPr/>
          <p:nvPr/>
        </p:nvCxnSpPr>
        <p:spPr>
          <a:xfrm>
            <a:off x="4569750" y="1360500"/>
            <a:ext cx="4500" cy="3478500"/>
          </a:xfrm>
          <a:prstGeom prst="straightConnector1">
            <a:avLst/>
          </a:prstGeom>
          <a:noFill/>
          <a:ln w="28575" cap="flat" cmpd="sng">
            <a:solidFill>
              <a:schemeClr val="dk2"/>
            </a:solidFill>
            <a:prstDash val="solid"/>
            <a:round/>
            <a:headEnd type="none" w="med" len="med"/>
            <a:tailEnd type="none" w="med" len="med"/>
          </a:ln>
        </p:spPr>
      </p:cxnSp>
      <p:sp>
        <p:nvSpPr>
          <p:cNvPr id="195" name="Google Shape;195;p23"/>
          <p:cNvSpPr txBox="1">
            <a:spLocks noGrp="1"/>
          </p:cNvSpPr>
          <p:nvPr>
            <p:ph type="body" idx="1"/>
          </p:nvPr>
        </p:nvSpPr>
        <p:spPr>
          <a:xfrm>
            <a:off x="4788675" y="1806450"/>
            <a:ext cx="4111500" cy="3207900"/>
          </a:xfrm>
          <a:prstGeom prst="rect">
            <a:avLst/>
          </a:prstGeom>
        </p:spPr>
        <p:txBody>
          <a:bodyPr spcFirstLastPara="1" wrap="square" lIns="91425" tIns="91425" rIns="91425" bIns="91425" anchor="t" anchorCtr="0">
            <a:noAutofit/>
          </a:bodyPr>
          <a:lstStyle/>
          <a:p>
            <a:pPr marL="457200" lvl="0" indent="-355600" algn="l" rtl="0">
              <a:lnSpc>
                <a:spcPct val="115000"/>
              </a:lnSpc>
              <a:spcBef>
                <a:spcPts val="0"/>
              </a:spcBef>
              <a:spcAft>
                <a:spcPts val="0"/>
              </a:spcAft>
              <a:buClr>
                <a:schemeClr val="dk1"/>
              </a:buClr>
              <a:buSzPts val="2000"/>
              <a:buChar char="●"/>
            </a:pPr>
            <a:r>
              <a:rPr lang="hu" sz="2000">
                <a:solidFill>
                  <a:schemeClr val="dk1"/>
                </a:solidFill>
              </a:rPr>
              <a:t>Scout leader X Class teacher</a:t>
            </a:r>
            <a:endParaRPr sz="2000">
              <a:solidFill>
                <a:schemeClr val="dk1"/>
              </a:solidFill>
            </a:endParaRPr>
          </a:p>
          <a:p>
            <a:pPr marL="457200" lvl="0" indent="-355600" algn="l" rtl="0">
              <a:lnSpc>
                <a:spcPct val="115000"/>
              </a:lnSpc>
              <a:spcBef>
                <a:spcPts val="0"/>
              </a:spcBef>
              <a:spcAft>
                <a:spcPts val="0"/>
              </a:spcAft>
              <a:buClr>
                <a:schemeClr val="dk1"/>
              </a:buClr>
              <a:buSzPts val="2000"/>
              <a:buChar char="●"/>
            </a:pPr>
            <a:r>
              <a:rPr lang="hu" sz="2000">
                <a:solidFill>
                  <a:schemeClr val="dk1"/>
                </a:solidFill>
              </a:rPr>
              <a:t>Spiritual education coordination</a:t>
            </a:r>
            <a:endParaRPr sz="2000">
              <a:solidFill>
                <a:schemeClr val="dk1"/>
              </a:solidFill>
            </a:endParaRPr>
          </a:p>
          <a:p>
            <a:pPr marL="457200" lvl="0" indent="-355600" algn="l" rtl="0">
              <a:lnSpc>
                <a:spcPct val="115000"/>
              </a:lnSpc>
              <a:spcBef>
                <a:spcPts val="0"/>
              </a:spcBef>
              <a:spcAft>
                <a:spcPts val="0"/>
              </a:spcAft>
              <a:buClr>
                <a:schemeClr val="dk1"/>
              </a:buClr>
              <a:buSzPts val="2000"/>
              <a:buChar char="●"/>
            </a:pPr>
            <a:r>
              <a:rPr lang="hu" sz="2000">
                <a:solidFill>
                  <a:schemeClr val="dk1"/>
                </a:solidFill>
              </a:rPr>
              <a:t>Child protection (hotline, protocol)</a:t>
            </a:r>
            <a:endParaRPr sz="2000">
              <a:solidFill>
                <a:schemeClr val="dk1"/>
              </a:solidFill>
            </a:endParaRPr>
          </a:p>
          <a:p>
            <a:pPr marL="457200" lvl="0" indent="-355600" algn="l" rtl="0">
              <a:lnSpc>
                <a:spcPct val="115000"/>
              </a:lnSpc>
              <a:spcBef>
                <a:spcPts val="0"/>
              </a:spcBef>
              <a:spcAft>
                <a:spcPts val="0"/>
              </a:spcAft>
              <a:buClr>
                <a:schemeClr val="dk1"/>
              </a:buClr>
              <a:buSzPts val="2000"/>
              <a:buChar char="●"/>
            </a:pPr>
            <a:r>
              <a:rPr lang="hu" sz="2000">
                <a:solidFill>
                  <a:schemeClr val="dk1"/>
                </a:solidFill>
              </a:rPr>
              <a:t>Scouts’ home - under construction</a:t>
            </a:r>
            <a:endParaRPr sz="2000">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00" name="Google Shape;200;p24"/>
          <p:cNvPicPr preferRelativeResize="0"/>
          <p:nvPr/>
        </p:nvPicPr>
        <p:blipFill rotWithShape="1">
          <a:blip r:embed="rId3">
            <a:alphaModFix/>
          </a:blip>
          <a:srcRect/>
          <a:stretch/>
        </p:blipFill>
        <p:spPr>
          <a:xfrm>
            <a:off x="3577920" y="1022195"/>
            <a:ext cx="6396202" cy="4500401"/>
          </a:xfrm>
          <a:prstGeom prst="rect">
            <a:avLst/>
          </a:prstGeom>
          <a:noFill/>
          <a:ln>
            <a:noFill/>
          </a:ln>
        </p:spPr>
      </p:pic>
      <p:sp>
        <p:nvSpPr>
          <p:cNvPr id="201" name="Google Shape;201;p24"/>
          <p:cNvSpPr txBox="1">
            <a:spLocks noGrp="1"/>
          </p:cNvSpPr>
          <p:nvPr>
            <p:ph type="title"/>
          </p:nvPr>
        </p:nvSpPr>
        <p:spPr>
          <a:xfrm>
            <a:off x="0" y="1766650"/>
            <a:ext cx="4518900" cy="572700"/>
          </a:xfrm>
          <a:prstGeom prst="rect">
            <a:avLst/>
          </a:prstGeom>
          <a:solidFill>
            <a:srgbClr val="BF9000"/>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hu">
                <a:solidFill>
                  <a:schemeClr val="lt1"/>
                </a:solidFill>
              </a:rPr>
              <a:t>What is our role</a:t>
            </a:r>
            <a:endParaRPr>
              <a:solidFill>
                <a:schemeClr val="lt1"/>
              </a:solidFill>
            </a:endParaRPr>
          </a:p>
        </p:txBody>
      </p:sp>
      <p:sp>
        <p:nvSpPr>
          <p:cNvPr id="202" name="Google Shape;202;p24"/>
          <p:cNvSpPr txBox="1">
            <a:spLocks noGrp="1"/>
          </p:cNvSpPr>
          <p:nvPr>
            <p:ph type="title"/>
          </p:nvPr>
        </p:nvSpPr>
        <p:spPr>
          <a:xfrm>
            <a:off x="936175" y="185025"/>
            <a:ext cx="6924000" cy="597300"/>
          </a:xfrm>
          <a:prstGeom prst="rect">
            <a:avLst/>
          </a:prstGeom>
          <a:noFill/>
        </p:spPr>
        <p:txBody>
          <a:bodyPr spcFirstLastPara="1" wrap="square" lIns="91425" tIns="91425" rIns="91425" bIns="91425" anchor="t" anchorCtr="0">
            <a:noAutofit/>
          </a:bodyPr>
          <a:lstStyle/>
          <a:p>
            <a:pPr marL="0" lvl="0" indent="0" algn="ctr" rtl="0">
              <a:spcBef>
                <a:spcPts val="0"/>
              </a:spcBef>
              <a:spcAft>
                <a:spcPts val="0"/>
              </a:spcAft>
              <a:buSzPts val="990"/>
              <a:buNone/>
            </a:pPr>
            <a:r>
              <a:rPr lang="hu" sz="2820" b="1">
                <a:solidFill>
                  <a:srgbClr val="BF9000"/>
                </a:solidFill>
              </a:rPr>
              <a:t>Alumni life in Buda</a:t>
            </a:r>
            <a:endParaRPr sz="2820" b="1">
              <a:solidFill>
                <a:srgbClr val="BF9000"/>
              </a:solidFill>
            </a:endParaRPr>
          </a:p>
          <a:p>
            <a:pPr marL="0" lvl="0" indent="0" algn="l" rtl="0">
              <a:spcBef>
                <a:spcPts val="0"/>
              </a:spcBef>
              <a:spcAft>
                <a:spcPts val="0"/>
              </a:spcAft>
              <a:buSzPts val="990"/>
              <a:buNone/>
            </a:pPr>
            <a:endParaRPr sz="2520">
              <a:solidFill>
                <a:schemeClr val="lt1"/>
              </a:solidFill>
            </a:endParaRPr>
          </a:p>
        </p:txBody>
      </p:sp>
      <p:sp>
        <p:nvSpPr>
          <p:cNvPr id="203" name="Google Shape;203;p24"/>
          <p:cNvSpPr txBox="1">
            <a:spLocks noGrp="1"/>
          </p:cNvSpPr>
          <p:nvPr>
            <p:ph type="title"/>
          </p:nvPr>
        </p:nvSpPr>
        <p:spPr>
          <a:xfrm>
            <a:off x="0" y="3059450"/>
            <a:ext cx="4518900" cy="572700"/>
          </a:xfrm>
          <a:prstGeom prst="rect">
            <a:avLst/>
          </a:prstGeom>
          <a:solidFill>
            <a:srgbClr val="BF9000"/>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hu">
                <a:solidFill>
                  <a:schemeClr val="lt1"/>
                </a:solidFill>
              </a:rPr>
              <a:t>Challenges and Opportunities</a:t>
            </a:r>
            <a:endParaRPr>
              <a:solidFill>
                <a:schemeClr val="lt1"/>
              </a:solidFill>
            </a:endParaRPr>
          </a:p>
        </p:txBody>
      </p:sp>
      <p:sp>
        <p:nvSpPr>
          <p:cNvPr id="204" name="Google Shape;204;p24"/>
          <p:cNvSpPr txBox="1">
            <a:spLocks noGrp="1"/>
          </p:cNvSpPr>
          <p:nvPr>
            <p:ph type="title"/>
          </p:nvPr>
        </p:nvSpPr>
        <p:spPr>
          <a:xfrm>
            <a:off x="0" y="4352250"/>
            <a:ext cx="4518900" cy="572700"/>
          </a:xfrm>
          <a:prstGeom prst="rect">
            <a:avLst/>
          </a:prstGeom>
          <a:solidFill>
            <a:srgbClr val="BF9000"/>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hu">
                <a:solidFill>
                  <a:schemeClr val="lt1"/>
                </a:solidFill>
              </a:rPr>
              <a:t>Community</a:t>
            </a:r>
            <a:endParaRPr>
              <a:solidFill>
                <a:schemeClr val="lt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Google Shape;209;p25"/>
          <p:cNvPicPr preferRelativeResize="0"/>
          <p:nvPr/>
        </p:nvPicPr>
        <p:blipFill rotWithShape="1">
          <a:blip r:embed="rId3">
            <a:alphaModFix/>
          </a:blip>
          <a:srcRect b="8282"/>
          <a:stretch/>
        </p:blipFill>
        <p:spPr>
          <a:xfrm>
            <a:off x="125150" y="209200"/>
            <a:ext cx="3023800" cy="1975200"/>
          </a:xfrm>
          <a:prstGeom prst="rect">
            <a:avLst/>
          </a:prstGeom>
          <a:noFill/>
          <a:ln>
            <a:noFill/>
          </a:ln>
        </p:spPr>
      </p:pic>
      <p:sp>
        <p:nvSpPr>
          <p:cNvPr id="210" name="Google Shape;210;p25"/>
          <p:cNvSpPr txBox="1"/>
          <p:nvPr/>
        </p:nvSpPr>
        <p:spPr>
          <a:xfrm>
            <a:off x="152950" y="2334601"/>
            <a:ext cx="29682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SzPts val="1200"/>
              <a:buNone/>
            </a:pPr>
            <a:r>
              <a:rPr lang="hu" sz="2000" b="1">
                <a:solidFill>
                  <a:schemeClr val="dk2"/>
                </a:solidFill>
                <a:latin typeface="Merriweather"/>
                <a:ea typeface="Merriweather"/>
                <a:cs typeface="Merriweather"/>
                <a:sym typeface="Merriweather"/>
              </a:rPr>
              <a:t>study guidance days</a:t>
            </a:r>
            <a:endParaRPr sz="2000" b="1" i="0" u="none" strike="noStrike" cap="none">
              <a:solidFill>
                <a:schemeClr val="dk2"/>
              </a:solidFill>
              <a:latin typeface="Merriweather"/>
              <a:ea typeface="Merriweather"/>
              <a:cs typeface="Merriweather"/>
              <a:sym typeface="Merriweather"/>
            </a:endParaRPr>
          </a:p>
        </p:txBody>
      </p:sp>
      <p:pic>
        <p:nvPicPr>
          <p:cNvPr id="211" name="Google Shape;211;p25"/>
          <p:cNvPicPr preferRelativeResize="0"/>
          <p:nvPr/>
        </p:nvPicPr>
        <p:blipFill rotWithShape="1">
          <a:blip r:embed="rId4">
            <a:alphaModFix/>
          </a:blip>
          <a:srcRect/>
          <a:stretch/>
        </p:blipFill>
        <p:spPr>
          <a:xfrm>
            <a:off x="3087900" y="2185827"/>
            <a:ext cx="2968200" cy="1975202"/>
          </a:xfrm>
          <a:prstGeom prst="rect">
            <a:avLst/>
          </a:prstGeom>
          <a:noFill/>
          <a:ln>
            <a:noFill/>
          </a:ln>
        </p:spPr>
      </p:pic>
      <p:sp>
        <p:nvSpPr>
          <p:cNvPr id="212" name="Google Shape;212;p25"/>
          <p:cNvSpPr txBox="1"/>
          <p:nvPr/>
        </p:nvSpPr>
        <p:spPr>
          <a:xfrm>
            <a:off x="3087900" y="1584625"/>
            <a:ext cx="2968200" cy="4926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None/>
            </a:pPr>
            <a:r>
              <a:rPr lang="hu" sz="2000" b="1">
                <a:solidFill>
                  <a:schemeClr val="dk2"/>
                </a:solidFill>
                <a:latin typeface="Merriweather"/>
                <a:ea typeface="Merriweather"/>
                <a:cs typeface="Merriweather"/>
                <a:sym typeface="Merriweather"/>
              </a:rPr>
              <a:t>camp organization</a:t>
            </a:r>
            <a:endParaRPr sz="2000" b="1" i="0" u="none" strike="noStrike" cap="none">
              <a:solidFill>
                <a:schemeClr val="dk2"/>
              </a:solidFill>
              <a:latin typeface="Merriweather"/>
              <a:ea typeface="Merriweather"/>
              <a:cs typeface="Merriweather"/>
              <a:sym typeface="Merriweather"/>
            </a:endParaRPr>
          </a:p>
        </p:txBody>
      </p:sp>
      <p:pic>
        <p:nvPicPr>
          <p:cNvPr id="213" name="Google Shape;213;p25"/>
          <p:cNvPicPr preferRelativeResize="0"/>
          <p:nvPr/>
        </p:nvPicPr>
        <p:blipFill rotWithShape="1">
          <a:blip r:embed="rId5">
            <a:alphaModFix/>
          </a:blip>
          <a:srcRect/>
          <a:stretch/>
        </p:blipFill>
        <p:spPr>
          <a:xfrm>
            <a:off x="6048825" y="207775"/>
            <a:ext cx="2968202" cy="1978039"/>
          </a:xfrm>
          <a:prstGeom prst="rect">
            <a:avLst/>
          </a:prstGeom>
          <a:noFill/>
          <a:ln>
            <a:noFill/>
          </a:ln>
        </p:spPr>
      </p:pic>
      <p:sp>
        <p:nvSpPr>
          <p:cNvPr id="214" name="Google Shape;214;p25"/>
          <p:cNvSpPr txBox="1"/>
          <p:nvPr/>
        </p:nvSpPr>
        <p:spPr>
          <a:xfrm>
            <a:off x="6113000" y="2256851"/>
            <a:ext cx="2968200" cy="4926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None/>
            </a:pPr>
            <a:r>
              <a:rPr lang="hu" sz="2000" b="1">
                <a:solidFill>
                  <a:schemeClr val="dk2"/>
                </a:solidFill>
                <a:latin typeface="Merriweather"/>
                <a:ea typeface="Merriweather"/>
                <a:cs typeface="Merriweather"/>
                <a:sym typeface="Merriweather"/>
              </a:rPr>
              <a:t>donations</a:t>
            </a:r>
            <a:endParaRPr sz="2000" b="1" i="0" u="none" strike="noStrike" cap="none">
              <a:solidFill>
                <a:schemeClr val="dk2"/>
              </a:solidFill>
              <a:latin typeface="Merriweather"/>
              <a:ea typeface="Merriweather"/>
              <a:cs typeface="Merriweather"/>
              <a:sym typeface="Merriweather"/>
            </a:endParaRPr>
          </a:p>
        </p:txBody>
      </p:sp>
      <p:sp>
        <p:nvSpPr>
          <p:cNvPr id="215" name="Google Shape;215;p25"/>
          <p:cNvSpPr txBox="1">
            <a:spLocks noGrp="1"/>
          </p:cNvSpPr>
          <p:nvPr>
            <p:ph type="body" idx="1"/>
          </p:nvPr>
        </p:nvSpPr>
        <p:spPr>
          <a:xfrm>
            <a:off x="311700" y="4521400"/>
            <a:ext cx="7979400" cy="460500"/>
          </a:xfrm>
          <a:prstGeom prst="rect">
            <a:avLst/>
          </a:prstGeom>
          <a:solidFill>
            <a:srgbClr val="BF9000"/>
          </a:solidFill>
          <a:ln>
            <a:noFill/>
          </a:ln>
        </p:spPr>
        <p:txBody>
          <a:bodyPr spcFirstLastPara="1" wrap="square" lIns="91425" tIns="91425" rIns="91425" bIns="91425" anchor="ctr" anchorCtr="0">
            <a:normAutofit fontScale="77500" lnSpcReduction="20000"/>
          </a:bodyPr>
          <a:lstStyle/>
          <a:p>
            <a:pPr marL="0" marR="0" lvl="0" indent="0" algn="l" rtl="0">
              <a:lnSpc>
                <a:spcPct val="100000"/>
              </a:lnSpc>
              <a:spcBef>
                <a:spcPts val="0"/>
              </a:spcBef>
              <a:spcAft>
                <a:spcPts val="0"/>
              </a:spcAft>
              <a:buNone/>
            </a:pPr>
            <a:r>
              <a:rPr lang="hu" sz="2800">
                <a:solidFill>
                  <a:schemeClr val="lt1"/>
                </a:solidFill>
              </a:rPr>
              <a:t>Supporting</a:t>
            </a:r>
            <a:r>
              <a:rPr lang="hu" sz="2800">
                <a:latin typeface="Arial"/>
                <a:ea typeface="Arial"/>
                <a:cs typeface="Arial"/>
                <a:sym typeface="Arial"/>
              </a:rPr>
              <a:t> </a:t>
            </a:r>
            <a:r>
              <a:rPr lang="hu" sz="2800">
                <a:solidFill>
                  <a:schemeClr val="lt1"/>
                </a:solidFill>
              </a:rPr>
              <a:t>primary</a:t>
            </a:r>
            <a:r>
              <a:rPr lang="hu" sz="2800">
                <a:latin typeface="Arial"/>
                <a:ea typeface="Arial"/>
                <a:cs typeface="Arial"/>
                <a:sym typeface="Arial"/>
              </a:rPr>
              <a:t> </a:t>
            </a:r>
            <a:r>
              <a:rPr lang="hu" sz="2800">
                <a:solidFill>
                  <a:schemeClr val="lt1"/>
                </a:solidFill>
              </a:rPr>
              <a:t>communities</a:t>
            </a:r>
            <a:endParaRPr sz="2800">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26"/>
          <p:cNvSpPr txBox="1">
            <a:spLocks noGrp="1"/>
          </p:cNvSpPr>
          <p:nvPr>
            <p:ph type="body" idx="1"/>
          </p:nvPr>
        </p:nvSpPr>
        <p:spPr>
          <a:xfrm>
            <a:off x="311700" y="4521400"/>
            <a:ext cx="8725800" cy="460500"/>
          </a:xfrm>
          <a:prstGeom prst="rect">
            <a:avLst/>
          </a:prstGeom>
          <a:solidFill>
            <a:srgbClr val="BF9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hu" sz="2700">
                <a:solidFill>
                  <a:schemeClr val="lt1"/>
                </a:solidFill>
              </a:rPr>
              <a:t>Creating secondary communities: professional networks</a:t>
            </a:r>
            <a:endParaRPr sz="900" b="1">
              <a:solidFill>
                <a:srgbClr val="92D050"/>
              </a:solidFill>
            </a:endParaRPr>
          </a:p>
        </p:txBody>
      </p:sp>
      <p:pic>
        <p:nvPicPr>
          <p:cNvPr id="221" name="Google Shape;221;p26"/>
          <p:cNvPicPr preferRelativeResize="0"/>
          <p:nvPr/>
        </p:nvPicPr>
        <p:blipFill rotWithShape="1">
          <a:blip r:embed="rId3">
            <a:alphaModFix/>
          </a:blip>
          <a:srcRect l="9065" r="7385"/>
          <a:stretch/>
        </p:blipFill>
        <p:spPr>
          <a:xfrm>
            <a:off x="186350" y="1435126"/>
            <a:ext cx="2767800" cy="2002025"/>
          </a:xfrm>
          <a:prstGeom prst="rect">
            <a:avLst/>
          </a:prstGeom>
          <a:noFill/>
          <a:ln>
            <a:noFill/>
          </a:ln>
        </p:spPr>
      </p:pic>
      <p:pic>
        <p:nvPicPr>
          <p:cNvPr id="222" name="Google Shape;222;p26"/>
          <p:cNvPicPr preferRelativeResize="0"/>
          <p:nvPr/>
        </p:nvPicPr>
        <p:blipFill rotWithShape="1">
          <a:blip r:embed="rId4">
            <a:alphaModFix/>
          </a:blip>
          <a:srcRect r="7834"/>
          <a:stretch/>
        </p:blipFill>
        <p:spPr>
          <a:xfrm>
            <a:off x="3188100" y="1435125"/>
            <a:ext cx="2767798" cy="2002026"/>
          </a:xfrm>
          <a:prstGeom prst="rect">
            <a:avLst/>
          </a:prstGeom>
          <a:noFill/>
          <a:ln>
            <a:noFill/>
          </a:ln>
        </p:spPr>
      </p:pic>
      <p:sp>
        <p:nvSpPr>
          <p:cNvPr id="223" name="Google Shape;223;p26"/>
          <p:cNvSpPr txBox="1"/>
          <p:nvPr/>
        </p:nvSpPr>
        <p:spPr>
          <a:xfrm>
            <a:off x="-68956" y="3513001"/>
            <a:ext cx="3278400" cy="6312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None/>
            </a:pPr>
            <a:r>
              <a:rPr lang="hu" sz="2900" b="1" i="0" u="none" strike="noStrike" cap="none">
                <a:solidFill>
                  <a:schemeClr val="dk2"/>
                </a:solidFill>
                <a:latin typeface="Merriweather"/>
                <a:ea typeface="Merriweather"/>
                <a:cs typeface="Merriweather"/>
                <a:sym typeface="Merriweather"/>
              </a:rPr>
              <a:t>2016 </a:t>
            </a:r>
            <a:r>
              <a:rPr lang="hu" sz="2900" b="1" i="0" u="none" strike="noStrike" cap="none">
                <a:solidFill>
                  <a:srgbClr val="FFC000"/>
                </a:solidFill>
                <a:latin typeface="Merriweather"/>
                <a:ea typeface="Merriweather"/>
                <a:cs typeface="Merriweather"/>
                <a:sym typeface="Merriweather"/>
              </a:rPr>
              <a:t>|</a:t>
            </a:r>
            <a:r>
              <a:rPr lang="hu" sz="2900" b="1" i="0" u="none" strike="noStrike" cap="none">
                <a:solidFill>
                  <a:schemeClr val="dk2"/>
                </a:solidFill>
                <a:latin typeface="Merriweather"/>
                <a:ea typeface="Merriweather"/>
                <a:cs typeface="Merriweather"/>
                <a:sym typeface="Merriweather"/>
              </a:rPr>
              <a:t> Buda</a:t>
            </a:r>
            <a:endParaRPr sz="2900" b="1" i="0" u="none" strike="noStrike" cap="none">
              <a:solidFill>
                <a:schemeClr val="dk2"/>
              </a:solidFill>
              <a:latin typeface="Merriweather"/>
              <a:ea typeface="Merriweather"/>
              <a:cs typeface="Merriweather"/>
              <a:sym typeface="Merriweather"/>
            </a:endParaRPr>
          </a:p>
        </p:txBody>
      </p:sp>
      <p:sp>
        <p:nvSpPr>
          <p:cNvPr id="224" name="Google Shape;224;p26"/>
          <p:cNvSpPr txBox="1"/>
          <p:nvPr/>
        </p:nvSpPr>
        <p:spPr>
          <a:xfrm>
            <a:off x="2963550" y="3513001"/>
            <a:ext cx="3216900" cy="6312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None/>
            </a:pPr>
            <a:r>
              <a:rPr lang="hu" sz="2900" b="1" i="0" u="none" strike="noStrike" cap="none">
                <a:solidFill>
                  <a:schemeClr val="dk2"/>
                </a:solidFill>
                <a:latin typeface="Merriweather"/>
                <a:ea typeface="Merriweather"/>
                <a:cs typeface="Merriweather"/>
                <a:sym typeface="Merriweather"/>
              </a:rPr>
              <a:t>2019 </a:t>
            </a:r>
            <a:r>
              <a:rPr lang="hu" sz="2900" b="1" i="0" u="none" strike="noStrike" cap="none">
                <a:solidFill>
                  <a:srgbClr val="92D050"/>
                </a:solidFill>
                <a:latin typeface="Merriweather"/>
                <a:ea typeface="Merriweather"/>
                <a:cs typeface="Merriweather"/>
                <a:sym typeface="Merriweather"/>
              </a:rPr>
              <a:t>|</a:t>
            </a:r>
            <a:r>
              <a:rPr lang="hu" sz="2900" b="1" i="0" u="none" strike="noStrike" cap="none">
                <a:solidFill>
                  <a:schemeClr val="dk2"/>
                </a:solidFill>
                <a:latin typeface="Merriweather"/>
                <a:ea typeface="Merriweather"/>
                <a:cs typeface="Merriweather"/>
                <a:sym typeface="Merriweather"/>
              </a:rPr>
              <a:t> Pécs</a:t>
            </a:r>
            <a:endParaRPr sz="2900" b="1" i="0" u="none" strike="noStrike" cap="none">
              <a:solidFill>
                <a:schemeClr val="dk2"/>
              </a:solidFill>
              <a:latin typeface="Merriweather"/>
              <a:ea typeface="Merriweather"/>
              <a:cs typeface="Merriweather"/>
              <a:sym typeface="Merriweather"/>
            </a:endParaRPr>
          </a:p>
        </p:txBody>
      </p:sp>
      <p:pic>
        <p:nvPicPr>
          <p:cNvPr id="225" name="Google Shape;225;p26"/>
          <p:cNvPicPr preferRelativeResize="0"/>
          <p:nvPr/>
        </p:nvPicPr>
        <p:blipFill rotWithShape="1">
          <a:blip r:embed="rId5">
            <a:alphaModFix/>
          </a:blip>
          <a:srcRect t="7050" b="-7050"/>
          <a:stretch/>
        </p:blipFill>
        <p:spPr>
          <a:xfrm>
            <a:off x="1416700" y="210076"/>
            <a:ext cx="6310600" cy="1080275"/>
          </a:xfrm>
          <a:prstGeom prst="rect">
            <a:avLst/>
          </a:prstGeom>
          <a:noFill/>
          <a:ln>
            <a:noFill/>
          </a:ln>
        </p:spPr>
      </p:pic>
      <p:pic>
        <p:nvPicPr>
          <p:cNvPr id="226" name="Google Shape;226;p26"/>
          <p:cNvPicPr preferRelativeResize="0"/>
          <p:nvPr/>
        </p:nvPicPr>
        <p:blipFill rotWithShape="1">
          <a:blip r:embed="rId6">
            <a:alphaModFix/>
          </a:blip>
          <a:srcRect r="15576"/>
          <a:stretch/>
        </p:blipFill>
        <p:spPr>
          <a:xfrm>
            <a:off x="6189850" y="1448764"/>
            <a:ext cx="2767800" cy="1974749"/>
          </a:xfrm>
          <a:prstGeom prst="rect">
            <a:avLst/>
          </a:prstGeom>
          <a:noFill/>
          <a:ln>
            <a:noFill/>
          </a:ln>
        </p:spPr>
      </p:pic>
      <p:sp>
        <p:nvSpPr>
          <p:cNvPr id="227" name="Google Shape;227;p26"/>
          <p:cNvSpPr txBox="1"/>
          <p:nvPr/>
        </p:nvSpPr>
        <p:spPr>
          <a:xfrm>
            <a:off x="5965300" y="3513001"/>
            <a:ext cx="3216900" cy="6312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None/>
            </a:pPr>
            <a:r>
              <a:rPr lang="hu" sz="2900" b="1" i="0" u="none" strike="noStrike" cap="none">
                <a:solidFill>
                  <a:schemeClr val="dk2"/>
                </a:solidFill>
                <a:latin typeface="Merriweather"/>
                <a:ea typeface="Merriweather"/>
                <a:cs typeface="Merriweather"/>
                <a:sym typeface="Merriweather"/>
              </a:rPr>
              <a:t>2024 </a:t>
            </a:r>
            <a:r>
              <a:rPr lang="hu" sz="2900" b="1" i="0" u="none" strike="noStrike" cap="none">
                <a:solidFill>
                  <a:srgbClr val="0070C0"/>
                </a:solidFill>
                <a:latin typeface="Merriweather"/>
                <a:ea typeface="Merriweather"/>
                <a:cs typeface="Merriweather"/>
                <a:sym typeface="Merriweather"/>
              </a:rPr>
              <a:t>|</a:t>
            </a:r>
            <a:r>
              <a:rPr lang="hu" sz="2900" b="1" i="0" u="none" strike="noStrike" cap="none">
                <a:solidFill>
                  <a:schemeClr val="dk2"/>
                </a:solidFill>
                <a:latin typeface="Merriweather"/>
                <a:ea typeface="Merriweather"/>
                <a:cs typeface="Merriweather"/>
                <a:sym typeface="Merriweather"/>
              </a:rPr>
              <a:t> Szfvár</a:t>
            </a:r>
            <a:endParaRPr sz="2900" b="1" i="0" u="none" strike="noStrike" cap="none">
              <a:solidFill>
                <a:schemeClr val="dk2"/>
              </a:solidFill>
              <a:latin typeface="Merriweather"/>
              <a:ea typeface="Merriweather"/>
              <a:cs typeface="Merriweather"/>
              <a:sym typeface="Merriweathe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27"/>
          <p:cNvSpPr txBox="1">
            <a:spLocks noGrp="1"/>
          </p:cNvSpPr>
          <p:nvPr>
            <p:ph type="body" idx="1"/>
          </p:nvPr>
        </p:nvSpPr>
        <p:spPr>
          <a:xfrm>
            <a:off x="311700" y="4521400"/>
            <a:ext cx="8832300" cy="460500"/>
          </a:xfrm>
          <a:prstGeom prst="rect">
            <a:avLst/>
          </a:prstGeom>
          <a:solidFill>
            <a:srgbClr val="BF9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hu" sz="2700">
                <a:solidFill>
                  <a:schemeClr val="lt1"/>
                </a:solidFill>
              </a:rPr>
              <a:t>Creating secondary communities: sports and cultural</a:t>
            </a:r>
            <a:endParaRPr b="1">
              <a:solidFill>
                <a:srgbClr val="92D050"/>
              </a:solidFill>
            </a:endParaRPr>
          </a:p>
        </p:txBody>
      </p:sp>
      <p:pic>
        <p:nvPicPr>
          <p:cNvPr id="233" name="Google Shape;233;p27"/>
          <p:cNvPicPr preferRelativeResize="0"/>
          <p:nvPr/>
        </p:nvPicPr>
        <p:blipFill rotWithShape="1">
          <a:blip r:embed="rId3">
            <a:alphaModFix/>
          </a:blip>
          <a:srcRect/>
          <a:stretch/>
        </p:blipFill>
        <p:spPr>
          <a:xfrm>
            <a:off x="84001" y="111375"/>
            <a:ext cx="4487999" cy="2992000"/>
          </a:xfrm>
          <a:prstGeom prst="rect">
            <a:avLst/>
          </a:prstGeom>
          <a:noFill/>
          <a:ln>
            <a:noFill/>
          </a:ln>
        </p:spPr>
      </p:pic>
      <p:pic>
        <p:nvPicPr>
          <p:cNvPr id="234" name="Google Shape;234;p27"/>
          <p:cNvPicPr preferRelativeResize="0"/>
          <p:nvPr/>
        </p:nvPicPr>
        <p:blipFill rotWithShape="1">
          <a:blip r:embed="rId4">
            <a:alphaModFix/>
          </a:blip>
          <a:srcRect/>
          <a:stretch/>
        </p:blipFill>
        <p:spPr>
          <a:xfrm>
            <a:off x="4874874" y="1506675"/>
            <a:ext cx="4116726" cy="2743814"/>
          </a:xfrm>
          <a:prstGeom prst="rect">
            <a:avLst/>
          </a:prstGeom>
          <a:noFill/>
          <a:ln>
            <a:noFill/>
          </a:ln>
        </p:spPr>
      </p:pic>
      <p:sp>
        <p:nvSpPr>
          <p:cNvPr id="235" name="Google Shape;235;p27"/>
          <p:cNvSpPr txBox="1"/>
          <p:nvPr/>
        </p:nvSpPr>
        <p:spPr>
          <a:xfrm>
            <a:off x="843900" y="3346876"/>
            <a:ext cx="2968200" cy="4926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None/>
            </a:pPr>
            <a:r>
              <a:rPr lang="hu" sz="2000" b="1">
                <a:solidFill>
                  <a:schemeClr val="dk2"/>
                </a:solidFill>
                <a:latin typeface="Merriweather"/>
                <a:ea typeface="Merriweather"/>
                <a:cs typeface="Merriweather"/>
                <a:sym typeface="Merriweather"/>
              </a:rPr>
              <a:t>Alumni sports day</a:t>
            </a:r>
            <a:endParaRPr sz="2000" b="1" i="0" u="none" strike="noStrike" cap="none">
              <a:solidFill>
                <a:schemeClr val="dk2"/>
              </a:solidFill>
              <a:latin typeface="Merriweather"/>
              <a:ea typeface="Merriweather"/>
              <a:cs typeface="Merriweather"/>
              <a:sym typeface="Merriweathe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0" name="Google Shape;240;p28"/>
          <p:cNvPicPr preferRelativeResize="0"/>
          <p:nvPr/>
        </p:nvPicPr>
        <p:blipFill rotWithShape="1">
          <a:blip r:embed="rId3">
            <a:alphaModFix/>
          </a:blip>
          <a:srcRect/>
          <a:stretch/>
        </p:blipFill>
        <p:spPr>
          <a:xfrm>
            <a:off x="152400" y="152400"/>
            <a:ext cx="4282500" cy="2851650"/>
          </a:xfrm>
          <a:prstGeom prst="rect">
            <a:avLst/>
          </a:prstGeom>
          <a:noFill/>
          <a:ln>
            <a:noFill/>
          </a:ln>
        </p:spPr>
      </p:pic>
      <p:pic>
        <p:nvPicPr>
          <p:cNvPr id="241" name="Google Shape;241;p28"/>
          <p:cNvPicPr preferRelativeResize="0"/>
          <p:nvPr/>
        </p:nvPicPr>
        <p:blipFill rotWithShape="1">
          <a:blip r:embed="rId4">
            <a:alphaModFix/>
          </a:blip>
          <a:srcRect/>
          <a:stretch/>
        </p:blipFill>
        <p:spPr>
          <a:xfrm>
            <a:off x="4627025" y="1423864"/>
            <a:ext cx="4282500" cy="2851637"/>
          </a:xfrm>
          <a:prstGeom prst="rect">
            <a:avLst/>
          </a:prstGeom>
          <a:noFill/>
          <a:ln>
            <a:noFill/>
          </a:ln>
        </p:spPr>
      </p:pic>
      <p:sp>
        <p:nvSpPr>
          <p:cNvPr id="242" name="Google Shape;242;p28"/>
          <p:cNvSpPr txBox="1"/>
          <p:nvPr/>
        </p:nvSpPr>
        <p:spPr>
          <a:xfrm>
            <a:off x="843900" y="3346876"/>
            <a:ext cx="2968200" cy="8004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None/>
            </a:pPr>
            <a:r>
              <a:rPr lang="hu" sz="2000" b="1">
                <a:solidFill>
                  <a:schemeClr val="dk2"/>
                </a:solidFill>
                <a:latin typeface="Merriweather"/>
                <a:ea typeface="Merriweather"/>
                <a:cs typeface="Merriweather"/>
                <a:sym typeface="Merriweather"/>
              </a:rPr>
              <a:t>Advent Conversations</a:t>
            </a:r>
            <a:endParaRPr sz="2000" b="1" i="0" u="none" strike="noStrike" cap="none">
              <a:solidFill>
                <a:schemeClr val="dk2"/>
              </a:solidFill>
              <a:latin typeface="Merriweather"/>
              <a:ea typeface="Merriweather"/>
              <a:cs typeface="Merriweather"/>
              <a:sym typeface="Merriweather"/>
            </a:endParaRPr>
          </a:p>
        </p:txBody>
      </p:sp>
      <p:sp>
        <p:nvSpPr>
          <p:cNvPr id="243" name="Google Shape;243;p28"/>
          <p:cNvSpPr txBox="1">
            <a:spLocks noGrp="1"/>
          </p:cNvSpPr>
          <p:nvPr>
            <p:ph type="body" idx="1"/>
          </p:nvPr>
        </p:nvSpPr>
        <p:spPr>
          <a:xfrm>
            <a:off x="77225" y="4490102"/>
            <a:ext cx="8832300" cy="556698"/>
          </a:xfrm>
          <a:prstGeom prst="rect">
            <a:avLst/>
          </a:prstGeom>
          <a:solidFill>
            <a:srgbClr val="BF9000"/>
          </a:solidFill>
          <a:ln>
            <a:noFill/>
          </a:ln>
        </p:spPr>
        <p:txBody>
          <a:bodyPr spcFirstLastPara="1" wrap="square" lIns="91425" tIns="91425" rIns="91425" bIns="91425" anchor="ctr" anchorCtr="0">
            <a:noAutofit/>
          </a:bodyPr>
          <a:lstStyle/>
          <a:p>
            <a:pPr marL="0" lvl="0" indent="0" algn="l" rtl="0">
              <a:spcBef>
                <a:spcPts val="0"/>
              </a:spcBef>
              <a:spcAft>
                <a:spcPts val="1200"/>
              </a:spcAft>
              <a:buNone/>
            </a:pPr>
            <a:r>
              <a:rPr lang="hu" sz="2700" dirty="0">
                <a:solidFill>
                  <a:schemeClr val="lt1"/>
                </a:solidFill>
              </a:rPr>
              <a:t>Creating secondary communities: spiritual and more</a:t>
            </a:r>
            <a:endParaRPr b="1" dirty="0">
              <a:solidFill>
                <a:srgbClr val="92D05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8" name="Google Shape;248;p29"/>
          <p:cNvPicPr preferRelativeResize="0"/>
          <p:nvPr/>
        </p:nvPicPr>
        <p:blipFill rotWithShape="1">
          <a:blip r:embed="rId3">
            <a:alphaModFix/>
          </a:blip>
          <a:srcRect/>
          <a:stretch/>
        </p:blipFill>
        <p:spPr>
          <a:xfrm>
            <a:off x="1491662" y="134275"/>
            <a:ext cx="6160673" cy="4107126"/>
          </a:xfrm>
          <a:prstGeom prst="rect">
            <a:avLst/>
          </a:prstGeom>
          <a:noFill/>
          <a:ln>
            <a:noFill/>
          </a:ln>
        </p:spPr>
      </p:pic>
      <p:sp>
        <p:nvSpPr>
          <p:cNvPr id="249" name="Google Shape;249;p29"/>
          <p:cNvSpPr txBox="1">
            <a:spLocks noGrp="1"/>
          </p:cNvSpPr>
          <p:nvPr>
            <p:ph type="body" idx="1"/>
          </p:nvPr>
        </p:nvSpPr>
        <p:spPr>
          <a:xfrm>
            <a:off x="77225" y="4586300"/>
            <a:ext cx="8832300" cy="460500"/>
          </a:xfrm>
          <a:prstGeom prst="rect">
            <a:avLst/>
          </a:prstGeom>
          <a:solidFill>
            <a:srgbClr val="BF9000"/>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hu" sz="2300">
                <a:solidFill>
                  <a:schemeClr val="lt1"/>
                </a:solidFill>
              </a:rPr>
              <a:t>Participation on conferencies - like Alumni round table with MDs</a:t>
            </a:r>
            <a:endParaRPr sz="2700">
              <a:solidFill>
                <a:schemeClr val="lt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Google Shape;254;p30"/>
          <p:cNvPicPr preferRelativeResize="0"/>
          <p:nvPr/>
        </p:nvPicPr>
        <p:blipFill rotWithShape="1">
          <a:blip r:embed="rId3">
            <a:alphaModFix/>
          </a:blip>
          <a:srcRect/>
          <a:stretch/>
        </p:blipFill>
        <p:spPr>
          <a:xfrm>
            <a:off x="1305549" y="125025"/>
            <a:ext cx="6532898" cy="4127326"/>
          </a:xfrm>
          <a:prstGeom prst="rect">
            <a:avLst/>
          </a:prstGeom>
          <a:noFill/>
          <a:ln>
            <a:noFill/>
          </a:ln>
        </p:spPr>
      </p:pic>
      <p:sp>
        <p:nvSpPr>
          <p:cNvPr id="255" name="Google Shape;255;p30"/>
          <p:cNvSpPr txBox="1">
            <a:spLocks noGrp="1"/>
          </p:cNvSpPr>
          <p:nvPr>
            <p:ph type="body" idx="1"/>
          </p:nvPr>
        </p:nvSpPr>
        <p:spPr>
          <a:xfrm>
            <a:off x="77225" y="4586300"/>
            <a:ext cx="8832300" cy="460500"/>
          </a:xfrm>
          <a:prstGeom prst="rect">
            <a:avLst/>
          </a:prstGeom>
          <a:solidFill>
            <a:srgbClr val="BF9000"/>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hu" sz="2300">
                <a:solidFill>
                  <a:schemeClr val="lt1"/>
                </a:solidFill>
              </a:rPr>
              <a:t>Other techniques to build connections… </a:t>
            </a:r>
            <a:endParaRPr sz="2700">
              <a:solidFill>
                <a:schemeClr val="lt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p31"/>
          <p:cNvPicPr preferRelativeResize="0"/>
          <p:nvPr/>
        </p:nvPicPr>
        <p:blipFill rotWithShape="1">
          <a:blip r:embed="rId3">
            <a:alphaModFix/>
          </a:blip>
          <a:srcRect l="4141"/>
          <a:stretch/>
        </p:blipFill>
        <p:spPr>
          <a:xfrm>
            <a:off x="4396726" y="1038050"/>
            <a:ext cx="4509001" cy="3136000"/>
          </a:xfrm>
          <a:prstGeom prst="rect">
            <a:avLst/>
          </a:prstGeom>
          <a:noFill/>
          <a:ln>
            <a:noFill/>
          </a:ln>
        </p:spPr>
      </p:pic>
      <p:pic>
        <p:nvPicPr>
          <p:cNvPr id="261" name="Google Shape;261;p31"/>
          <p:cNvPicPr preferRelativeResize="0"/>
          <p:nvPr/>
        </p:nvPicPr>
        <p:blipFill rotWithShape="1">
          <a:blip r:embed="rId4">
            <a:alphaModFix/>
          </a:blip>
          <a:srcRect/>
          <a:stretch/>
        </p:blipFill>
        <p:spPr>
          <a:xfrm>
            <a:off x="107425" y="1038050"/>
            <a:ext cx="4181324" cy="3135993"/>
          </a:xfrm>
          <a:prstGeom prst="rect">
            <a:avLst/>
          </a:prstGeom>
          <a:noFill/>
          <a:ln>
            <a:noFill/>
          </a:ln>
        </p:spPr>
      </p:pic>
      <p:pic>
        <p:nvPicPr>
          <p:cNvPr id="262" name="Google Shape;262;p31"/>
          <p:cNvPicPr preferRelativeResize="0"/>
          <p:nvPr/>
        </p:nvPicPr>
        <p:blipFill rotWithShape="1">
          <a:blip r:embed="rId5">
            <a:alphaModFix/>
          </a:blip>
          <a:srcRect/>
          <a:stretch/>
        </p:blipFill>
        <p:spPr>
          <a:xfrm>
            <a:off x="2298376" y="149175"/>
            <a:ext cx="4006045" cy="671150"/>
          </a:xfrm>
          <a:prstGeom prst="rect">
            <a:avLst/>
          </a:prstGeom>
          <a:noFill/>
          <a:ln>
            <a:noFill/>
          </a:ln>
        </p:spPr>
      </p:pic>
      <p:sp>
        <p:nvSpPr>
          <p:cNvPr id="263" name="Google Shape;263;p31"/>
          <p:cNvSpPr txBox="1">
            <a:spLocks noGrp="1"/>
          </p:cNvSpPr>
          <p:nvPr>
            <p:ph type="body" idx="1"/>
          </p:nvPr>
        </p:nvSpPr>
        <p:spPr>
          <a:xfrm>
            <a:off x="77225" y="4586300"/>
            <a:ext cx="8832300" cy="460500"/>
          </a:xfrm>
          <a:prstGeom prst="rect">
            <a:avLst/>
          </a:prstGeom>
          <a:solidFill>
            <a:srgbClr val="BF9000"/>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hu" sz="2300">
                <a:solidFill>
                  <a:schemeClr val="lt1"/>
                </a:solidFill>
              </a:rPr>
              <a:t>Cooperation with sister associations</a:t>
            </a:r>
            <a:endParaRPr sz="2300">
              <a:solidFill>
                <a:schemeClr val="lt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287" name="Google Shape;287;p33"/>
          <p:cNvPicPr preferRelativeResize="0"/>
          <p:nvPr/>
        </p:nvPicPr>
        <p:blipFill rotWithShape="1">
          <a:blip r:embed="rId3">
            <a:alphaModFix/>
          </a:blip>
          <a:srcRect t="5328" b="10354"/>
          <a:stretch/>
        </p:blipFill>
        <p:spPr>
          <a:xfrm>
            <a:off x="0" y="0"/>
            <a:ext cx="9143999" cy="5143500"/>
          </a:xfrm>
          <a:prstGeom prst="rect">
            <a:avLst/>
          </a:prstGeom>
          <a:noFill/>
          <a:ln>
            <a:noFill/>
          </a:ln>
        </p:spPr>
      </p:pic>
      <p:sp>
        <p:nvSpPr>
          <p:cNvPr id="288" name="Google Shape;288;p33"/>
          <p:cNvSpPr txBox="1">
            <a:spLocks noGrp="1"/>
          </p:cNvSpPr>
          <p:nvPr>
            <p:ph type="title"/>
          </p:nvPr>
        </p:nvSpPr>
        <p:spPr>
          <a:xfrm>
            <a:off x="89550" y="4075225"/>
            <a:ext cx="8964900" cy="597300"/>
          </a:xfrm>
          <a:prstGeom prst="rect">
            <a:avLst/>
          </a:prstGeom>
          <a:solidFill>
            <a:srgbClr val="BF9000"/>
          </a:solidFill>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hu">
                <a:solidFill>
                  <a:schemeClr val="lt1"/>
                </a:solidFill>
              </a:rPr>
              <a:t>We are open to your questions and ideas!</a:t>
            </a: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a:solidFill>
                <a:schemeClr val="lt1"/>
              </a:solidFill>
            </a:endParaRPr>
          </a:p>
        </p:txBody>
      </p:sp>
      <p:sp>
        <p:nvSpPr>
          <p:cNvPr id="289" name="Google Shape;289;p33"/>
          <p:cNvSpPr txBox="1">
            <a:spLocks noGrp="1"/>
          </p:cNvSpPr>
          <p:nvPr>
            <p:ph type="title"/>
          </p:nvPr>
        </p:nvSpPr>
        <p:spPr>
          <a:xfrm>
            <a:off x="114525" y="1474125"/>
            <a:ext cx="1728300" cy="572700"/>
          </a:xfrm>
          <a:prstGeom prst="rect">
            <a:avLst/>
          </a:prstGeom>
          <a:solidFill>
            <a:srgbClr val="BF9000"/>
          </a:solidFill>
          <a:ln w="28575" cap="flat" cmpd="sng">
            <a:solidFill>
              <a:schemeClr val="lt1"/>
            </a:solidFill>
            <a:prstDash val="solid"/>
            <a:round/>
            <a:headEnd type="none" w="sm" len="sm"/>
            <a:tailEnd type="none" w="sm" len="sm"/>
          </a:ln>
        </p:spPr>
        <p:txBody>
          <a:bodyPr spcFirstLastPara="1" wrap="square" lIns="91425" tIns="91425" rIns="91425" bIns="91425" anchor="t" anchorCtr="0">
            <a:normAutofit fontScale="90000"/>
          </a:bodyPr>
          <a:lstStyle/>
          <a:p>
            <a:pPr marL="0" lvl="0" indent="0" algn="l" rtl="0">
              <a:spcBef>
                <a:spcPts val="0"/>
              </a:spcBef>
              <a:spcAft>
                <a:spcPts val="0"/>
              </a:spcAft>
              <a:buNone/>
            </a:pPr>
            <a:r>
              <a:rPr lang="hu">
                <a:solidFill>
                  <a:schemeClr val="lt1"/>
                </a:solidFill>
              </a:rPr>
              <a:t>Together</a:t>
            </a:r>
            <a:endParaRPr>
              <a:solidFill>
                <a:schemeClr val="lt1"/>
              </a:solidFill>
            </a:endParaRPr>
          </a:p>
        </p:txBody>
      </p:sp>
      <p:sp>
        <p:nvSpPr>
          <p:cNvPr id="290" name="Google Shape;290;p33"/>
          <p:cNvSpPr txBox="1">
            <a:spLocks noGrp="1"/>
          </p:cNvSpPr>
          <p:nvPr>
            <p:ph type="title"/>
          </p:nvPr>
        </p:nvSpPr>
        <p:spPr>
          <a:xfrm>
            <a:off x="114525" y="2262675"/>
            <a:ext cx="3581700" cy="572700"/>
          </a:xfrm>
          <a:prstGeom prst="rect">
            <a:avLst/>
          </a:prstGeom>
          <a:solidFill>
            <a:srgbClr val="BF9000"/>
          </a:solidFill>
          <a:ln w="28575" cap="flat" cmpd="sng">
            <a:solidFill>
              <a:schemeClr val="lt1"/>
            </a:solidFill>
            <a:prstDash val="solid"/>
            <a:round/>
            <a:headEnd type="none" w="sm" len="sm"/>
            <a:tailEnd type="none" w="sm" len="sm"/>
          </a:ln>
        </p:spPr>
        <p:txBody>
          <a:bodyPr spcFirstLastPara="1" wrap="square" lIns="91425" tIns="91425" rIns="91425" bIns="91425" anchor="t" anchorCtr="0">
            <a:normAutofit fontScale="90000"/>
          </a:bodyPr>
          <a:lstStyle/>
          <a:p>
            <a:pPr marL="0" lvl="0" indent="0" algn="l" rtl="0">
              <a:spcBef>
                <a:spcPts val="0"/>
              </a:spcBef>
              <a:spcAft>
                <a:spcPts val="0"/>
              </a:spcAft>
              <a:buNone/>
            </a:pPr>
            <a:r>
              <a:rPr lang="hu">
                <a:solidFill>
                  <a:schemeClr val="lt1"/>
                </a:solidFill>
              </a:rPr>
              <a:t>we work for a strong </a:t>
            </a:r>
            <a:endParaRPr>
              <a:solidFill>
                <a:schemeClr val="lt1"/>
              </a:solidFill>
            </a:endParaRPr>
          </a:p>
        </p:txBody>
      </p:sp>
      <p:sp>
        <p:nvSpPr>
          <p:cNvPr id="291" name="Google Shape;291;p33"/>
          <p:cNvSpPr txBox="1">
            <a:spLocks noGrp="1"/>
          </p:cNvSpPr>
          <p:nvPr>
            <p:ph type="title"/>
          </p:nvPr>
        </p:nvSpPr>
        <p:spPr>
          <a:xfrm>
            <a:off x="114525" y="3168050"/>
            <a:ext cx="4337400" cy="572700"/>
          </a:xfrm>
          <a:prstGeom prst="rect">
            <a:avLst/>
          </a:prstGeom>
          <a:solidFill>
            <a:srgbClr val="BF9000"/>
          </a:solidFill>
          <a:ln w="28575" cap="flat" cmpd="sng">
            <a:solidFill>
              <a:schemeClr val="lt1"/>
            </a:solidFill>
            <a:prstDash val="solid"/>
            <a:round/>
            <a:headEnd type="none" w="sm" len="sm"/>
            <a:tailEnd type="none" w="sm" len="sm"/>
          </a:ln>
        </p:spPr>
        <p:txBody>
          <a:bodyPr spcFirstLastPara="1" wrap="square" lIns="91425" tIns="91425" rIns="91425" bIns="91425" anchor="t" anchorCtr="0">
            <a:normAutofit fontScale="90000"/>
          </a:bodyPr>
          <a:lstStyle/>
          <a:p>
            <a:pPr marL="0" lvl="0" indent="0" algn="l" rtl="0">
              <a:spcBef>
                <a:spcPts val="0"/>
              </a:spcBef>
              <a:spcAft>
                <a:spcPts val="0"/>
              </a:spcAft>
              <a:buNone/>
            </a:pPr>
            <a:r>
              <a:rPr lang="hu">
                <a:solidFill>
                  <a:schemeClr val="lt1"/>
                </a:solidFill>
              </a:rPr>
              <a:t>Hungarian Cistercian alumni,</a:t>
            </a:r>
            <a:endParaRPr>
              <a:solidFill>
                <a:schemeClr val="lt1"/>
              </a:solidFill>
            </a:endParaRPr>
          </a:p>
        </p:txBody>
      </p:sp>
      <p:sp>
        <p:nvSpPr>
          <p:cNvPr id="292" name="Google Shape;292;p33"/>
          <p:cNvSpPr txBox="1">
            <a:spLocks noGrp="1"/>
          </p:cNvSpPr>
          <p:nvPr>
            <p:ph type="title"/>
          </p:nvPr>
        </p:nvSpPr>
        <p:spPr>
          <a:xfrm>
            <a:off x="6444975" y="1474125"/>
            <a:ext cx="2609400" cy="572700"/>
          </a:xfrm>
          <a:prstGeom prst="rect">
            <a:avLst/>
          </a:prstGeom>
          <a:solidFill>
            <a:srgbClr val="BF9000"/>
          </a:solidFill>
          <a:ln w="28575" cap="flat" cmpd="sng">
            <a:solidFill>
              <a:schemeClr val="lt1"/>
            </a:solidFill>
            <a:prstDash val="solid"/>
            <a:round/>
            <a:headEnd type="none" w="sm" len="sm"/>
            <a:tailEnd type="none" w="sm" len="sm"/>
          </a:ln>
        </p:spPr>
        <p:txBody>
          <a:bodyPr spcFirstLastPara="1" wrap="square" lIns="91425" tIns="91425" rIns="91425" bIns="91425" anchor="t" anchorCtr="0">
            <a:normAutofit fontScale="90000"/>
          </a:bodyPr>
          <a:lstStyle/>
          <a:p>
            <a:pPr marL="0" lvl="0" indent="0" algn="r" rtl="0">
              <a:spcBef>
                <a:spcPts val="0"/>
              </a:spcBef>
              <a:spcAft>
                <a:spcPts val="0"/>
              </a:spcAft>
              <a:buNone/>
            </a:pPr>
            <a:r>
              <a:rPr lang="hu">
                <a:solidFill>
                  <a:schemeClr val="lt1"/>
                </a:solidFill>
              </a:rPr>
              <a:t>that consists of</a:t>
            </a:r>
            <a:endParaRPr>
              <a:solidFill>
                <a:schemeClr val="lt1"/>
              </a:solidFill>
            </a:endParaRPr>
          </a:p>
        </p:txBody>
      </p:sp>
      <p:sp>
        <p:nvSpPr>
          <p:cNvPr id="293" name="Google Shape;293;p33"/>
          <p:cNvSpPr txBox="1">
            <a:spLocks noGrp="1"/>
          </p:cNvSpPr>
          <p:nvPr>
            <p:ph type="title"/>
          </p:nvPr>
        </p:nvSpPr>
        <p:spPr>
          <a:xfrm>
            <a:off x="5472750" y="2285400"/>
            <a:ext cx="3581700" cy="572700"/>
          </a:xfrm>
          <a:prstGeom prst="rect">
            <a:avLst/>
          </a:prstGeom>
          <a:solidFill>
            <a:srgbClr val="BF9000"/>
          </a:solidFill>
          <a:ln w="28575" cap="flat" cmpd="sng">
            <a:solidFill>
              <a:schemeClr val="lt1"/>
            </a:solidFill>
            <a:prstDash val="solid"/>
            <a:round/>
            <a:headEnd type="none" w="sm" len="sm"/>
            <a:tailEnd type="none" w="sm" len="sm"/>
          </a:ln>
        </p:spPr>
        <p:txBody>
          <a:bodyPr spcFirstLastPara="1" wrap="square" lIns="91425" tIns="91425" rIns="91425" bIns="91425" anchor="t" anchorCtr="0">
            <a:normAutofit fontScale="90000"/>
          </a:bodyPr>
          <a:lstStyle/>
          <a:p>
            <a:pPr marL="0" lvl="0" indent="0" algn="r" rtl="0">
              <a:spcBef>
                <a:spcPts val="0"/>
              </a:spcBef>
              <a:spcAft>
                <a:spcPts val="0"/>
              </a:spcAft>
              <a:buNone/>
            </a:pPr>
            <a:r>
              <a:rPr lang="hu">
                <a:solidFill>
                  <a:schemeClr val="lt1"/>
                </a:solidFill>
              </a:rPr>
              <a:t>socially active, thinking,</a:t>
            </a:r>
            <a:endParaRPr>
              <a:solidFill>
                <a:schemeClr val="lt1"/>
              </a:solidFill>
            </a:endParaRPr>
          </a:p>
        </p:txBody>
      </p:sp>
      <p:sp>
        <p:nvSpPr>
          <p:cNvPr id="294" name="Google Shape;294;p33"/>
          <p:cNvSpPr txBox="1">
            <a:spLocks noGrp="1"/>
          </p:cNvSpPr>
          <p:nvPr>
            <p:ph type="title"/>
          </p:nvPr>
        </p:nvSpPr>
        <p:spPr>
          <a:xfrm>
            <a:off x="4572000" y="3168050"/>
            <a:ext cx="4482300" cy="572700"/>
          </a:xfrm>
          <a:prstGeom prst="rect">
            <a:avLst/>
          </a:prstGeom>
          <a:solidFill>
            <a:srgbClr val="BF9000"/>
          </a:solidFill>
          <a:ln w="28575" cap="flat" cmpd="sng">
            <a:solidFill>
              <a:schemeClr val="lt1"/>
            </a:solidFill>
            <a:prstDash val="solid"/>
            <a:round/>
            <a:headEnd type="none" w="sm" len="sm"/>
            <a:tailEnd type="none" w="sm" len="sm"/>
          </a:ln>
        </p:spPr>
        <p:txBody>
          <a:bodyPr spcFirstLastPara="1" wrap="square" lIns="91425" tIns="91425" rIns="91425" bIns="91425" anchor="t" anchorCtr="0">
            <a:normAutofit fontScale="90000"/>
          </a:bodyPr>
          <a:lstStyle/>
          <a:p>
            <a:pPr marL="0" lvl="0" indent="0" algn="r" rtl="0">
              <a:spcBef>
                <a:spcPts val="0"/>
              </a:spcBef>
              <a:spcAft>
                <a:spcPts val="0"/>
              </a:spcAft>
              <a:buNone/>
            </a:pPr>
            <a:r>
              <a:rPr lang="hu">
                <a:solidFill>
                  <a:schemeClr val="lt1"/>
                </a:solidFill>
              </a:rPr>
              <a:t>and patriotic intellectuals! </a:t>
            </a:r>
            <a:endParaRPr>
              <a:solidFill>
                <a:schemeClr val="lt1"/>
              </a:solidFill>
            </a:endParaRPr>
          </a:p>
        </p:txBody>
      </p:sp>
      <p:sp>
        <p:nvSpPr>
          <p:cNvPr id="295" name="Google Shape;295;p33"/>
          <p:cNvSpPr txBox="1">
            <a:spLocks noGrp="1"/>
          </p:cNvSpPr>
          <p:nvPr>
            <p:ph type="title"/>
          </p:nvPr>
        </p:nvSpPr>
        <p:spPr>
          <a:xfrm>
            <a:off x="114525" y="685575"/>
            <a:ext cx="848400" cy="572700"/>
          </a:xfrm>
          <a:prstGeom prst="rect">
            <a:avLst/>
          </a:prstGeom>
          <a:solidFill>
            <a:srgbClr val="BF9000"/>
          </a:solidFill>
          <a:ln w="28575" cap="flat" cmpd="sng">
            <a:solidFill>
              <a:schemeClr val="lt1"/>
            </a:solidFill>
            <a:prstDash val="solid"/>
            <a:round/>
            <a:headEnd type="none" w="sm" len="sm"/>
            <a:tailEnd type="none" w="sm" len="sm"/>
          </a:ln>
        </p:spPr>
        <p:txBody>
          <a:bodyPr spcFirstLastPara="1" wrap="square" lIns="91425" tIns="91425" rIns="91425" bIns="91425" anchor="t" anchorCtr="0">
            <a:normAutofit fontScale="90000"/>
          </a:bodyPr>
          <a:lstStyle/>
          <a:p>
            <a:pPr marL="0" lvl="0" indent="0" algn="l" rtl="0">
              <a:spcBef>
                <a:spcPts val="0"/>
              </a:spcBef>
              <a:spcAft>
                <a:spcPts val="0"/>
              </a:spcAft>
              <a:buNone/>
            </a:pPr>
            <a:endParaRPr>
              <a:solidFill>
                <a:schemeClr val="lt1"/>
              </a:solidFill>
            </a:endParaRPr>
          </a:p>
        </p:txBody>
      </p:sp>
      <p:sp>
        <p:nvSpPr>
          <p:cNvPr id="296" name="Google Shape;296;p33"/>
          <p:cNvSpPr txBox="1">
            <a:spLocks noGrp="1"/>
          </p:cNvSpPr>
          <p:nvPr>
            <p:ph type="title"/>
          </p:nvPr>
        </p:nvSpPr>
        <p:spPr>
          <a:xfrm>
            <a:off x="8205975" y="662850"/>
            <a:ext cx="848400" cy="572700"/>
          </a:xfrm>
          <a:prstGeom prst="rect">
            <a:avLst/>
          </a:prstGeom>
          <a:solidFill>
            <a:srgbClr val="BF9000"/>
          </a:solidFill>
          <a:ln w="28575" cap="flat" cmpd="sng">
            <a:solidFill>
              <a:schemeClr val="lt1"/>
            </a:solidFill>
            <a:prstDash val="solid"/>
            <a:round/>
            <a:headEnd type="none" w="sm" len="sm"/>
            <a:tailEnd type="none" w="sm" len="sm"/>
          </a:ln>
        </p:spPr>
        <p:txBody>
          <a:bodyPr spcFirstLastPara="1" wrap="square" lIns="91425" tIns="91425" rIns="91425" bIns="91425" anchor="t" anchorCtr="0">
            <a:normAutofit fontScale="90000"/>
          </a:bodyPr>
          <a:lstStyle/>
          <a:p>
            <a:pPr marL="0" lvl="0" indent="0" algn="r" rtl="0">
              <a:spcBef>
                <a:spcPts val="0"/>
              </a:spcBef>
              <a:spcAft>
                <a:spcPts val="0"/>
              </a:spcAft>
              <a:buNone/>
            </a:pPr>
            <a:endParaRPr>
              <a:solidFill>
                <a:schemeClr val="lt1"/>
              </a:solidFill>
            </a:endParaRPr>
          </a:p>
        </p:txBody>
      </p:sp>
      <p:pic>
        <p:nvPicPr>
          <p:cNvPr id="297" name="Google Shape;297;p33"/>
          <p:cNvPicPr preferRelativeResize="0"/>
          <p:nvPr/>
        </p:nvPicPr>
        <p:blipFill>
          <a:blip r:embed="rId4">
            <a:alphaModFix/>
          </a:blip>
          <a:stretch>
            <a:fillRect/>
          </a:stretch>
        </p:blipFill>
        <p:spPr>
          <a:xfrm>
            <a:off x="4743913" y="95074"/>
            <a:ext cx="1204625" cy="1204625"/>
          </a:xfrm>
          <a:prstGeom prst="rect">
            <a:avLst/>
          </a:prstGeom>
          <a:noFill/>
          <a:ln>
            <a:noFill/>
          </a:ln>
        </p:spPr>
      </p:pic>
      <p:pic>
        <p:nvPicPr>
          <p:cNvPr id="298" name="Google Shape;298;p33"/>
          <p:cNvPicPr preferRelativeResize="0"/>
          <p:nvPr/>
        </p:nvPicPr>
        <p:blipFill rotWithShape="1">
          <a:blip r:embed="rId5">
            <a:alphaModFix/>
          </a:blip>
          <a:srcRect l="31952" t="10042" r="25472" b="24015"/>
          <a:stretch/>
        </p:blipFill>
        <p:spPr>
          <a:xfrm>
            <a:off x="3247425" y="40986"/>
            <a:ext cx="1204500" cy="1312800"/>
          </a:xfrm>
          <a:prstGeom prst="ellipse">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95"/>
                                        </p:tgtEl>
                                        <p:attrNameLst>
                                          <p:attrName>style.visibility</p:attrName>
                                        </p:attrNameLst>
                                      </p:cBhvr>
                                      <p:to>
                                        <p:strVal val="visible"/>
                                      </p:to>
                                    </p:set>
                                    <p:anim calcmode="lin" valueType="num">
                                      <p:cBhvr additive="base">
                                        <p:cTn id="7" dur="1300"/>
                                        <p:tgtEl>
                                          <p:spTgt spid="295"/>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289"/>
                                        </p:tgtEl>
                                        <p:attrNameLst>
                                          <p:attrName>style.visibility</p:attrName>
                                        </p:attrNameLst>
                                      </p:cBhvr>
                                      <p:to>
                                        <p:strVal val="visible"/>
                                      </p:to>
                                    </p:set>
                                    <p:anim calcmode="lin" valueType="num">
                                      <p:cBhvr additive="base">
                                        <p:cTn id="10" dur="1500"/>
                                        <p:tgtEl>
                                          <p:spTgt spid="289"/>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290"/>
                                        </p:tgtEl>
                                        <p:attrNameLst>
                                          <p:attrName>style.visibility</p:attrName>
                                        </p:attrNameLst>
                                      </p:cBhvr>
                                      <p:to>
                                        <p:strVal val="visible"/>
                                      </p:to>
                                    </p:set>
                                    <p:anim calcmode="lin" valueType="num">
                                      <p:cBhvr additive="base">
                                        <p:cTn id="13" dur="1700"/>
                                        <p:tgtEl>
                                          <p:spTgt spid="290"/>
                                        </p:tgtEl>
                                        <p:attrNameLst>
                                          <p:attrName>ppt_x</p:attrName>
                                        </p:attrNameLst>
                                      </p:cBhvr>
                                      <p:tavLst>
                                        <p:tav tm="0">
                                          <p:val>
                                            <p:strVal val="#ppt_x-1"/>
                                          </p:val>
                                        </p:tav>
                                        <p:tav tm="100000">
                                          <p:val>
                                            <p:strVal val="#ppt_x"/>
                                          </p:val>
                                        </p:tav>
                                      </p:tavLst>
                                    </p:anim>
                                  </p:childTnLst>
                                </p:cTn>
                              </p:par>
                              <p:par>
                                <p:cTn id="14" presetID="2" presetClass="entr" presetSubtype="8" fill="hold" nodeType="withEffect">
                                  <p:stCondLst>
                                    <p:cond delay="0"/>
                                  </p:stCondLst>
                                  <p:childTnLst>
                                    <p:set>
                                      <p:cBhvr>
                                        <p:cTn id="15" dur="1" fill="hold">
                                          <p:stCondLst>
                                            <p:cond delay="0"/>
                                          </p:stCondLst>
                                        </p:cTn>
                                        <p:tgtEl>
                                          <p:spTgt spid="291"/>
                                        </p:tgtEl>
                                        <p:attrNameLst>
                                          <p:attrName>style.visibility</p:attrName>
                                        </p:attrNameLst>
                                      </p:cBhvr>
                                      <p:to>
                                        <p:strVal val="visible"/>
                                      </p:to>
                                    </p:set>
                                    <p:anim calcmode="lin" valueType="num">
                                      <p:cBhvr additive="base">
                                        <p:cTn id="16" dur="1900"/>
                                        <p:tgtEl>
                                          <p:spTgt spid="291"/>
                                        </p:tgtEl>
                                        <p:attrNameLst>
                                          <p:attrName>ppt_x</p:attrName>
                                        </p:attrNameLst>
                                      </p:cBhvr>
                                      <p:tavLst>
                                        <p:tav tm="0">
                                          <p:val>
                                            <p:strVal val="#ppt_x-1"/>
                                          </p:val>
                                        </p:tav>
                                        <p:tav tm="100000">
                                          <p:val>
                                            <p:strVal val="#ppt_x"/>
                                          </p:val>
                                        </p:tav>
                                      </p:tavLst>
                                    </p:anim>
                                  </p:childTnLst>
                                </p:cTn>
                              </p:par>
                              <p:par>
                                <p:cTn id="17" presetID="2" presetClass="entr" presetSubtype="2" fill="hold" nodeType="withEffect">
                                  <p:stCondLst>
                                    <p:cond delay="0"/>
                                  </p:stCondLst>
                                  <p:childTnLst>
                                    <p:set>
                                      <p:cBhvr>
                                        <p:cTn id="18" dur="1" fill="hold">
                                          <p:stCondLst>
                                            <p:cond delay="0"/>
                                          </p:stCondLst>
                                        </p:cTn>
                                        <p:tgtEl>
                                          <p:spTgt spid="296"/>
                                        </p:tgtEl>
                                        <p:attrNameLst>
                                          <p:attrName>style.visibility</p:attrName>
                                        </p:attrNameLst>
                                      </p:cBhvr>
                                      <p:to>
                                        <p:strVal val="visible"/>
                                      </p:to>
                                    </p:set>
                                    <p:anim calcmode="lin" valueType="num">
                                      <p:cBhvr additive="base">
                                        <p:cTn id="19" dur="1300"/>
                                        <p:tgtEl>
                                          <p:spTgt spid="296"/>
                                        </p:tgtEl>
                                        <p:attrNameLst>
                                          <p:attrName>ppt_x</p:attrName>
                                        </p:attrNameLst>
                                      </p:cBhvr>
                                      <p:tavLst>
                                        <p:tav tm="0">
                                          <p:val>
                                            <p:strVal val="#ppt_x+1"/>
                                          </p:val>
                                        </p:tav>
                                        <p:tav tm="100000">
                                          <p:val>
                                            <p:strVal val="#ppt_x"/>
                                          </p:val>
                                        </p:tav>
                                      </p:tavLst>
                                    </p:anim>
                                  </p:childTnLst>
                                </p:cTn>
                              </p:par>
                              <p:par>
                                <p:cTn id="20" presetID="2" presetClass="entr" presetSubtype="2" fill="hold" nodeType="withEffect">
                                  <p:stCondLst>
                                    <p:cond delay="0"/>
                                  </p:stCondLst>
                                  <p:childTnLst>
                                    <p:set>
                                      <p:cBhvr>
                                        <p:cTn id="21" dur="1" fill="hold">
                                          <p:stCondLst>
                                            <p:cond delay="0"/>
                                          </p:stCondLst>
                                        </p:cTn>
                                        <p:tgtEl>
                                          <p:spTgt spid="292"/>
                                        </p:tgtEl>
                                        <p:attrNameLst>
                                          <p:attrName>style.visibility</p:attrName>
                                        </p:attrNameLst>
                                      </p:cBhvr>
                                      <p:to>
                                        <p:strVal val="visible"/>
                                      </p:to>
                                    </p:set>
                                    <p:anim calcmode="lin" valueType="num">
                                      <p:cBhvr additive="base">
                                        <p:cTn id="22" dur="1500"/>
                                        <p:tgtEl>
                                          <p:spTgt spid="292"/>
                                        </p:tgtEl>
                                        <p:attrNameLst>
                                          <p:attrName>ppt_x</p:attrName>
                                        </p:attrNameLst>
                                      </p:cBhvr>
                                      <p:tavLst>
                                        <p:tav tm="0">
                                          <p:val>
                                            <p:strVal val="#ppt_x+1"/>
                                          </p:val>
                                        </p:tav>
                                        <p:tav tm="100000">
                                          <p:val>
                                            <p:strVal val="#ppt_x"/>
                                          </p:val>
                                        </p:tav>
                                      </p:tavLst>
                                    </p:anim>
                                  </p:childTnLst>
                                </p:cTn>
                              </p:par>
                              <p:par>
                                <p:cTn id="23" presetID="2" presetClass="entr" presetSubtype="2" fill="hold" nodeType="withEffect">
                                  <p:stCondLst>
                                    <p:cond delay="0"/>
                                  </p:stCondLst>
                                  <p:childTnLst>
                                    <p:set>
                                      <p:cBhvr>
                                        <p:cTn id="24" dur="1" fill="hold">
                                          <p:stCondLst>
                                            <p:cond delay="0"/>
                                          </p:stCondLst>
                                        </p:cTn>
                                        <p:tgtEl>
                                          <p:spTgt spid="293"/>
                                        </p:tgtEl>
                                        <p:attrNameLst>
                                          <p:attrName>style.visibility</p:attrName>
                                        </p:attrNameLst>
                                      </p:cBhvr>
                                      <p:to>
                                        <p:strVal val="visible"/>
                                      </p:to>
                                    </p:set>
                                    <p:anim calcmode="lin" valueType="num">
                                      <p:cBhvr additive="base">
                                        <p:cTn id="25" dur="1700"/>
                                        <p:tgtEl>
                                          <p:spTgt spid="293"/>
                                        </p:tgtEl>
                                        <p:attrNameLst>
                                          <p:attrName>ppt_x</p:attrName>
                                        </p:attrNameLst>
                                      </p:cBhvr>
                                      <p:tavLst>
                                        <p:tav tm="0">
                                          <p:val>
                                            <p:strVal val="#ppt_x+1"/>
                                          </p:val>
                                        </p:tav>
                                        <p:tav tm="100000">
                                          <p:val>
                                            <p:strVal val="#ppt_x"/>
                                          </p:val>
                                        </p:tav>
                                      </p:tavLst>
                                    </p:anim>
                                  </p:childTnLst>
                                </p:cTn>
                              </p:par>
                              <p:par>
                                <p:cTn id="26" presetID="2" presetClass="entr" presetSubtype="2" fill="hold" nodeType="withEffect">
                                  <p:stCondLst>
                                    <p:cond delay="0"/>
                                  </p:stCondLst>
                                  <p:childTnLst>
                                    <p:set>
                                      <p:cBhvr>
                                        <p:cTn id="27" dur="1" fill="hold">
                                          <p:stCondLst>
                                            <p:cond delay="0"/>
                                          </p:stCondLst>
                                        </p:cTn>
                                        <p:tgtEl>
                                          <p:spTgt spid="294"/>
                                        </p:tgtEl>
                                        <p:attrNameLst>
                                          <p:attrName>style.visibility</p:attrName>
                                        </p:attrNameLst>
                                      </p:cBhvr>
                                      <p:to>
                                        <p:strVal val="visible"/>
                                      </p:to>
                                    </p:set>
                                    <p:anim calcmode="lin" valueType="num">
                                      <p:cBhvr additive="base">
                                        <p:cTn id="28" dur="1900"/>
                                        <p:tgtEl>
                                          <p:spTgt spid="294"/>
                                        </p:tgtEl>
                                        <p:attrNameLst>
                                          <p:attrName>ppt_x</p:attrName>
                                        </p:attrNameLst>
                                      </p:cBhvr>
                                      <p:tavLst>
                                        <p:tav tm="0">
                                          <p:val>
                                            <p:strVal val="#ppt_x+1"/>
                                          </p:val>
                                        </p:tav>
                                        <p:tav tm="100000">
                                          <p:val>
                                            <p:strVal val="#ppt_x"/>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5"/>
          <p:cNvSpPr txBox="1">
            <a:spLocks noGrp="1"/>
          </p:cNvSpPr>
          <p:nvPr>
            <p:ph type="title"/>
          </p:nvPr>
        </p:nvSpPr>
        <p:spPr>
          <a:xfrm>
            <a:off x="1334250" y="1836150"/>
            <a:ext cx="6924000" cy="1293600"/>
          </a:xfrm>
          <a:prstGeom prst="rect">
            <a:avLst/>
          </a:prstGeom>
          <a:noFill/>
        </p:spPr>
        <p:txBody>
          <a:bodyPr spcFirstLastPara="1" wrap="square" lIns="91425" tIns="91425" rIns="91425" bIns="91425" anchor="t" anchorCtr="0">
            <a:noAutofit/>
          </a:bodyPr>
          <a:lstStyle/>
          <a:p>
            <a:pPr marL="0" lvl="0" indent="0" algn="l" rtl="0">
              <a:spcBef>
                <a:spcPts val="0"/>
              </a:spcBef>
              <a:spcAft>
                <a:spcPts val="0"/>
              </a:spcAft>
              <a:buSzPts val="990"/>
              <a:buNone/>
            </a:pPr>
            <a:r>
              <a:rPr lang="hu" sz="3720" b="1">
                <a:solidFill>
                  <a:srgbClr val="BF9000"/>
                </a:solidFill>
              </a:rPr>
              <a:t>Scouting at </a:t>
            </a:r>
            <a:endParaRPr sz="3720" b="1">
              <a:solidFill>
                <a:srgbClr val="BF9000"/>
              </a:solidFill>
            </a:endParaRPr>
          </a:p>
          <a:p>
            <a:pPr marL="0" lvl="0" indent="0" algn="l" rtl="0">
              <a:spcBef>
                <a:spcPts val="0"/>
              </a:spcBef>
              <a:spcAft>
                <a:spcPts val="0"/>
              </a:spcAft>
              <a:buSzPts val="990"/>
              <a:buNone/>
            </a:pPr>
            <a:r>
              <a:rPr lang="hu" sz="3720" b="1">
                <a:solidFill>
                  <a:srgbClr val="BF9000"/>
                </a:solidFill>
              </a:rPr>
              <a:t>Szent Imre </a:t>
            </a:r>
            <a:endParaRPr sz="3720" b="1">
              <a:solidFill>
                <a:srgbClr val="BF9000"/>
              </a:solidFill>
            </a:endParaRPr>
          </a:p>
          <a:p>
            <a:pPr marL="0" lvl="0" indent="0" algn="l" rtl="0">
              <a:spcBef>
                <a:spcPts val="0"/>
              </a:spcBef>
              <a:spcAft>
                <a:spcPts val="0"/>
              </a:spcAft>
              <a:buSzPts val="990"/>
              <a:buNone/>
            </a:pPr>
            <a:r>
              <a:rPr lang="hu" sz="3720" b="1">
                <a:solidFill>
                  <a:srgbClr val="BF9000"/>
                </a:solidFill>
              </a:rPr>
              <a:t>Secondary School</a:t>
            </a:r>
            <a:endParaRPr sz="3720" b="1">
              <a:solidFill>
                <a:srgbClr val="BF9000"/>
              </a:solidFill>
            </a:endParaRPr>
          </a:p>
          <a:p>
            <a:pPr marL="0" lvl="0" indent="0" algn="l" rtl="0">
              <a:spcBef>
                <a:spcPts val="0"/>
              </a:spcBef>
              <a:spcAft>
                <a:spcPts val="0"/>
              </a:spcAft>
              <a:buSzPts val="990"/>
              <a:buNone/>
            </a:pPr>
            <a:endParaRPr sz="2520">
              <a:solidFill>
                <a:schemeClr val="lt1"/>
              </a:solidFill>
            </a:endParaRPr>
          </a:p>
        </p:txBody>
      </p:sp>
      <p:pic>
        <p:nvPicPr>
          <p:cNvPr id="66" name="Google Shape;66;p15"/>
          <p:cNvPicPr preferRelativeResize="0"/>
          <p:nvPr/>
        </p:nvPicPr>
        <p:blipFill>
          <a:blip r:embed="rId3">
            <a:alphaModFix/>
          </a:blip>
          <a:stretch>
            <a:fillRect/>
          </a:stretch>
        </p:blipFill>
        <p:spPr>
          <a:xfrm>
            <a:off x="5876700" y="1658400"/>
            <a:ext cx="2132450" cy="2132450"/>
          </a:xfrm>
          <a:prstGeom prst="rect">
            <a:avLst/>
          </a:prstGeom>
          <a:noFill/>
          <a:ln>
            <a:noFill/>
          </a:ln>
        </p:spPr>
      </p:pic>
      <p:grpSp>
        <p:nvGrpSpPr>
          <p:cNvPr id="67" name="Google Shape;67;p15"/>
          <p:cNvGrpSpPr/>
          <p:nvPr/>
        </p:nvGrpSpPr>
        <p:grpSpPr>
          <a:xfrm>
            <a:off x="734279" y="152401"/>
            <a:ext cx="7975023" cy="1680288"/>
            <a:chOff x="1549297" y="1"/>
            <a:chExt cx="21266728" cy="4480769"/>
          </a:xfrm>
        </p:grpSpPr>
        <p:sp>
          <p:nvSpPr>
            <p:cNvPr id="68" name="Google Shape;68;p15"/>
            <p:cNvSpPr/>
            <p:nvPr/>
          </p:nvSpPr>
          <p:spPr>
            <a:xfrm>
              <a:off x="1549297" y="1"/>
              <a:ext cx="21266728" cy="4480769"/>
            </a:xfrm>
            <a:custGeom>
              <a:avLst/>
              <a:gdLst/>
              <a:ahLst/>
              <a:cxnLst/>
              <a:rect l="l" t="t" r="r" b="b"/>
              <a:pathLst>
                <a:path w="21266728" h="4480769" extrusionOk="0">
                  <a:moveTo>
                    <a:pt x="0" y="0"/>
                  </a:moveTo>
                  <a:cubicBezTo>
                    <a:pt x="900545" y="1080655"/>
                    <a:pt x="1801091" y="2161310"/>
                    <a:pt x="2937164" y="2299855"/>
                  </a:cubicBezTo>
                  <a:cubicBezTo>
                    <a:pt x="4073237" y="2438400"/>
                    <a:pt x="5944929" y="951057"/>
                    <a:pt x="6816436" y="831273"/>
                  </a:cubicBezTo>
                  <a:cubicBezTo>
                    <a:pt x="7687943" y="711489"/>
                    <a:pt x="7230043" y="1386321"/>
                    <a:pt x="8166204" y="1581150"/>
                  </a:cubicBezTo>
                  <a:cubicBezTo>
                    <a:pt x="9102365" y="1775979"/>
                    <a:pt x="8764083" y="2601480"/>
                    <a:pt x="12319103" y="4267200"/>
                  </a:cubicBezTo>
                  <a:cubicBezTo>
                    <a:pt x="13834794" y="5579341"/>
                    <a:pt x="17522187" y="433532"/>
                    <a:pt x="21266728" y="12123"/>
                  </a:cubicBezTo>
                </a:path>
              </a:pathLst>
            </a:custGeom>
            <a:noFill/>
            <a:ln w="12700" cap="flat" cmpd="sng">
              <a:solidFill>
                <a:schemeClr val="dk1"/>
              </a:solidFill>
              <a:prstDash val="dash"/>
              <a:miter lim="800000"/>
              <a:headEnd type="none" w="sm" len="sm"/>
              <a:tailEnd type="none" w="sm" len="sm"/>
            </a:ln>
          </p:spPr>
          <p:txBody>
            <a:bodyPr spcFirstLastPara="1" wrap="square" lIns="34275" tIns="17150" rIns="34275"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Calibri"/>
                <a:ea typeface="Calibri"/>
                <a:cs typeface="Calibri"/>
                <a:sym typeface="Calibri"/>
              </a:endParaRPr>
            </a:p>
          </p:txBody>
        </p:sp>
        <p:sp>
          <p:nvSpPr>
            <p:cNvPr id="69" name="Google Shape;69;p15"/>
            <p:cNvSpPr/>
            <p:nvPr/>
          </p:nvSpPr>
          <p:spPr>
            <a:xfrm>
              <a:off x="8412099" y="347550"/>
              <a:ext cx="366538" cy="447991"/>
            </a:xfrm>
            <a:custGeom>
              <a:avLst/>
              <a:gdLst/>
              <a:ahLst/>
              <a:cxnLst/>
              <a:rect l="l" t="t" r="r" b="b"/>
              <a:pathLst>
                <a:path w="476024" h="581807" extrusionOk="0">
                  <a:moveTo>
                    <a:pt x="238010" y="158674"/>
                  </a:moveTo>
                  <a:cubicBezTo>
                    <a:pt x="194192" y="158674"/>
                    <a:pt x="158672" y="194194"/>
                    <a:pt x="158672" y="238011"/>
                  </a:cubicBezTo>
                  <a:cubicBezTo>
                    <a:pt x="158672" y="281828"/>
                    <a:pt x="194192" y="317348"/>
                    <a:pt x="238010" y="317348"/>
                  </a:cubicBezTo>
                  <a:cubicBezTo>
                    <a:pt x="281828" y="317348"/>
                    <a:pt x="317348" y="281828"/>
                    <a:pt x="317348" y="238011"/>
                  </a:cubicBezTo>
                  <a:cubicBezTo>
                    <a:pt x="317348" y="194194"/>
                    <a:pt x="281828" y="158674"/>
                    <a:pt x="238010" y="158674"/>
                  </a:cubicBezTo>
                  <a:close/>
                  <a:moveTo>
                    <a:pt x="238010" y="0"/>
                  </a:moveTo>
                  <a:cubicBezTo>
                    <a:pt x="369460" y="0"/>
                    <a:pt x="476024" y="106561"/>
                    <a:pt x="476024" y="238011"/>
                  </a:cubicBezTo>
                  <a:cubicBezTo>
                    <a:pt x="476024" y="423132"/>
                    <a:pt x="238010" y="581807"/>
                    <a:pt x="238010" y="581807"/>
                  </a:cubicBezTo>
                  <a:cubicBezTo>
                    <a:pt x="238010" y="581807"/>
                    <a:pt x="0" y="423132"/>
                    <a:pt x="0" y="238011"/>
                  </a:cubicBezTo>
                  <a:cubicBezTo>
                    <a:pt x="0" y="106561"/>
                    <a:pt x="106560" y="0"/>
                    <a:pt x="238010" y="0"/>
                  </a:cubicBezTo>
                  <a:close/>
                </a:path>
              </a:pathLst>
            </a:custGeom>
            <a:solidFill>
              <a:srgbClr val="F2F2F2"/>
            </a:solidFill>
            <a:ln w="9525" cap="flat" cmpd="sng">
              <a:solidFill>
                <a:schemeClr val="dk1"/>
              </a:solidFill>
              <a:prstDash val="solid"/>
              <a:round/>
              <a:headEnd type="none" w="sm" len="sm"/>
              <a:tailEnd type="none" w="sm" len="sm"/>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Calibri"/>
                <a:ea typeface="Calibri"/>
                <a:cs typeface="Calibri"/>
                <a:sym typeface="Calibri"/>
              </a:endParaRPr>
            </a:p>
          </p:txBody>
        </p:sp>
        <p:sp>
          <p:nvSpPr>
            <p:cNvPr id="70" name="Google Shape;70;p15"/>
            <p:cNvSpPr/>
            <p:nvPr/>
          </p:nvSpPr>
          <p:spPr>
            <a:xfrm>
              <a:off x="20375499" y="309450"/>
              <a:ext cx="366538" cy="447991"/>
            </a:xfrm>
            <a:custGeom>
              <a:avLst/>
              <a:gdLst/>
              <a:ahLst/>
              <a:cxnLst/>
              <a:rect l="l" t="t" r="r" b="b"/>
              <a:pathLst>
                <a:path w="476024" h="581807" extrusionOk="0">
                  <a:moveTo>
                    <a:pt x="238010" y="158674"/>
                  </a:moveTo>
                  <a:cubicBezTo>
                    <a:pt x="194192" y="158674"/>
                    <a:pt x="158672" y="194194"/>
                    <a:pt x="158672" y="238011"/>
                  </a:cubicBezTo>
                  <a:cubicBezTo>
                    <a:pt x="158672" y="281828"/>
                    <a:pt x="194192" y="317348"/>
                    <a:pt x="238010" y="317348"/>
                  </a:cubicBezTo>
                  <a:cubicBezTo>
                    <a:pt x="281828" y="317348"/>
                    <a:pt x="317348" y="281828"/>
                    <a:pt x="317348" y="238011"/>
                  </a:cubicBezTo>
                  <a:cubicBezTo>
                    <a:pt x="317348" y="194194"/>
                    <a:pt x="281828" y="158674"/>
                    <a:pt x="238010" y="158674"/>
                  </a:cubicBezTo>
                  <a:close/>
                  <a:moveTo>
                    <a:pt x="238010" y="0"/>
                  </a:moveTo>
                  <a:cubicBezTo>
                    <a:pt x="369460" y="0"/>
                    <a:pt x="476024" y="106561"/>
                    <a:pt x="476024" y="238011"/>
                  </a:cubicBezTo>
                  <a:cubicBezTo>
                    <a:pt x="476024" y="423132"/>
                    <a:pt x="238010" y="581807"/>
                    <a:pt x="238010" y="581807"/>
                  </a:cubicBezTo>
                  <a:cubicBezTo>
                    <a:pt x="238010" y="581807"/>
                    <a:pt x="0" y="423132"/>
                    <a:pt x="0" y="238011"/>
                  </a:cubicBezTo>
                  <a:cubicBezTo>
                    <a:pt x="0" y="106561"/>
                    <a:pt x="106560" y="0"/>
                    <a:pt x="238010" y="0"/>
                  </a:cubicBezTo>
                  <a:close/>
                </a:path>
              </a:pathLst>
            </a:custGeom>
            <a:solidFill>
              <a:srgbClr val="F2F2F2"/>
            </a:solidFill>
            <a:ln w="9525" cap="flat" cmpd="sng">
              <a:solidFill>
                <a:schemeClr val="dk1"/>
              </a:solidFill>
              <a:prstDash val="solid"/>
              <a:round/>
              <a:headEnd type="none" w="sm" len="sm"/>
              <a:tailEnd type="none" w="sm" len="sm"/>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Calibri"/>
                <a:ea typeface="Calibri"/>
                <a:cs typeface="Calibri"/>
                <a:sym typeface="Calibri"/>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Shape 74"/>
        <p:cNvGrpSpPr/>
        <p:nvPr/>
      </p:nvGrpSpPr>
      <p:grpSpPr>
        <a:xfrm>
          <a:off x="0" y="0"/>
          <a:ext cx="0" cy="0"/>
          <a:chOff x="0" y="0"/>
          <a:chExt cx="0" cy="0"/>
        </a:xfrm>
      </p:grpSpPr>
      <p:sp>
        <p:nvSpPr>
          <p:cNvPr id="75" name="Google Shape;75;p16"/>
          <p:cNvSpPr txBox="1">
            <a:spLocks noGrp="1"/>
          </p:cNvSpPr>
          <p:nvPr>
            <p:ph type="title"/>
          </p:nvPr>
        </p:nvSpPr>
        <p:spPr>
          <a:xfrm>
            <a:off x="0" y="1000275"/>
            <a:ext cx="5893200" cy="572700"/>
          </a:xfrm>
          <a:prstGeom prst="rect">
            <a:avLst/>
          </a:prstGeom>
          <a:solidFill>
            <a:srgbClr val="BF9000"/>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hu">
                <a:solidFill>
                  <a:schemeClr val="lt1"/>
                </a:solidFill>
              </a:rPr>
              <a:t>1.About the 25</a:t>
            </a:r>
            <a:r>
              <a:rPr lang="hu" baseline="30000">
                <a:solidFill>
                  <a:schemeClr val="lt1"/>
                </a:solidFill>
              </a:rPr>
              <a:t>th </a:t>
            </a:r>
            <a:r>
              <a:rPr lang="hu">
                <a:solidFill>
                  <a:schemeClr val="lt1"/>
                </a:solidFill>
              </a:rPr>
              <a:t>Szent Imre Scout Troop  </a:t>
            </a:r>
            <a:endParaRPr>
              <a:solidFill>
                <a:schemeClr val="lt1"/>
              </a:solidFill>
            </a:endParaRPr>
          </a:p>
        </p:txBody>
      </p:sp>
      <p:sp>
        <p:nvSpPr>
          <p:cNvPr id="76" name="Google Shape;76;p16"/>
          <p:cNvSpPr txBox="1">
            <a:spLocks noGrp="1"/>
          </p:cNvSpPr>
          <p:nvPr>
            <p:ph type="title"/>
          </p:nvPr>
        </p:nvSpPr>
        <p:spPr>
          <a:xfrm>
            <a:off x="3250800" y="1867125"/>
            <a:ext cx="5893200" cy="572700"/>
          </a:xfrm>
          <a:prstGeom prst="rect">
            <a:avLst/>
          </a:prstGeom>
          <a:solidFill>
            <a:srgbClr val="BF9000"/>
          </a:solidFill>
        </p:spPr>
        <p:txBody>
          <a:bodyPr spcFirstLastPara="1" wrap="square" lIns="91425" tIns="91425" rIns="91425" bIns="91425" anchor="t" anchorCtr="0">
            <a:normAutofit fontScale="90000"/>
          </a:bodyPr>
          <a:lstStyle/>
          <a:p>
            <a:pPr marL="0" lvl="0" indent="0" algn="r" rtl="0">
              <a:spcBef>
                <a:spcPts val="0"/>
              </a:spcBef>
              <a:spcAft>
                <a:spcPts val="0"/>
              </a:spcAft>
              <a:buNone/>
            </a:pPr>
            <a:r>
              <a:rPr lang="hu">
                <a:solidFill>
                  <a:schemeClr val="lt1"/>
                </a:solidFill>
              </a:rPr>
              <a:t>2.Pillars of the Scout Method </a:t>
            </a:r>
            <a:endParaRPr>
              <a:solidFill>
                <a:schemeClr val="lt1"/>
              </a:solidFill>
            </a:endParaRPr>
          </a:p>
        </p:txBody>
      </p:sp>
      <p:sp>
        <p:nvSpPr>
          <p:cNvPr id="77" name="Google Shape;77;p16"/>
          <p:cNvSpPr txBox="1">
            <a:spLocks noGrp="1"/>
          </p:cNvSpPr>
          <p:nvPr>
            <p:ph type="title"/>
          </p:nvPr>
        </p:nvSpPr>
        <p:spPr>
          <a:xfrm>
            <a:off x="0" y="2733975"/>
            <a:ext cx="5893200" cy="572700"/>
          </a:xfrm>
          <a:prstGeom prst="rect">
            <a:avLst/>
          </a:prstGeom>
          <a:solidFill>
            <a:srgbClr val="BF9000"/>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hu">
                <a:solidFill>
                  <a:schemeClr val="lt1"/>
                </a:solidFill>
              </a:rPr>
              <a:t>3.Scouting in Action - Activities </a:t>
            </a:r>
            <a:endParaRPr>
              <a:solidFill>
                <a:schemeClr val="lt1"/>
              </a:solidFill>
            </a:endParaRPr>
          </a:p>
        </p:txBody>
      </p:sp>
      <p:sp>
        <p:nvSpPr>
          <p:cNvPr id="78" name="Google Shape;78;p16"/>
          <p:cNvSpPr txBox="1">
            <a:spLocks noGrp="1"/>
          </p:cNvSpPr>
          <p:nvPr>
            <p:ph type="title"/>
          </p:nvPr>
        </p:nvSpPr>
        <p:spPr>
          <a:xfrm>
            <a:off x="3250800" y="3539225"/>
            <a:ext cx="5893200" cy="572700"/>
          </a:xfrm>
          <a:prstGeom prst="rect">
            <a:avLst/>
          </a:prstGeom>
          <a:solidFill>
            <a:srgbClr val="BF9000"/>
          </a:solidFill>
        </p:spPr>
        <p:txBody>
          <a:bodyPr spcFirstLastPara="1" wrap="square" lIns="91425" tIns="91425" rIns="91425" bIns="91425" anchor="t" anchorCtr="0">
            <a:normAutofit fontScale="90000"/>
          </a:bodyPr>
          <a:lstStyle/>
          <a:p>
            <a:pPr marL="0" lvl="0" indent="0" algn="r" rtl="0">
              <a:spcBef>
                <a:spcPts val="0"/>
              </a:spcBef>
              <a:spcAft>
                <a:spcPts val="0"/>
              </a:spcAft>
              <a:buNone/>
            </a:pPr>
            <a:r>
              <a:rPr lang="hu">
                <a:solidFill>
                  <a:schemeClr val="lt1"/>
                </a:solidFill>
              </a:rPr>
              <a:t>4.Our Aim and Impact</a:t>
            </a:r>
            <a:endParaRPr>
              <a:solidFill>
                <a:schemeClr val="lt1"/>
              </a:solidFill>
            </a:endParaRPr>
          </a:p>
        </p:txBody>
      </p:sp>
      <p:sp>
        <p:nvSpPr>
          <p:cNvPr id="79" name="Google Shape;79;p16"/>
          <p:cNvSpPr txBox="1">
            <a:spLocks noGrp="1"/>
          </p:cNvSpPr>
          <p:nvPr>
            <p:ph type="title"/>
          </p:nvPr>
        </p:nvSpPr>
        <p:spPr>
          <a:xfrm>
            <a:off x="0" y="4344475"/>
            <a:ext cx="5893200" cy="572700"/>
          </a:xfrm>
          <a:prstGeom prst="rect">
            <a:avLst/>
          </a:prstGeom>
          <a:solidFill>
            <a:srgbClr val="BF9000"/>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hu">
                <a:solidFill>
                  <a:schemeClr val="lt1"/>
                </a:solidFill>
              </a:rPr>
              <a:t>5.How we collaborate with the School</a:t>
            </a:r>
            <a:endParaRPr>
              <a:solidFill>
                <a:schemeClr val="lt1"/>
              </a:solidFill>
            </a:endParaRPr>
          </a:p>
        </p:txBody>
      </p:sp>
      <p:sp>
        <p:nvSpPr>
          <p:cNvPr id="80" name="Google Shape;80;p16"/>
          <p:cNvSpPr txBox="1">
            <a:spLocks noGrp="1"/>
          </p:cNvSpPr>
          <p:nvPr>
            <p:ph type="title"/>
          </p:nvPr>
        </p:nvSpPr>
        <p:spPr>
          <a:xfrm>
            <a:off x="936175" y="185025"/>
            <a:ext cx="6924000" cy="597300"/>
          </a:xfrm>
          <a:prstGeom prst="rect">
            <a:avLst/>
          </a:prstGeom>
          <a:noFill/>
        </p:spPr>
        <p:txBody>
          <a:bodyPr spcFirstLastPara="1" wrap="square" lIns="91425" tIns="91425" rIns="91425" bIns="91425" anchor="t" anchorCtr="0">
            <a:noAutofit/>
          </a:bodyPr>
          <a:lstStyle/>
          <a:p>
            <a:pPr marL="0" lvl="0" indent="0" algn="ctr" rtl="0">
              <a:spcBef>
                <a:spcPts val="0"/>
              </a:spcBef>
              <a:spcAft>
                <a:spcPts val="0"/>
              </a:spcAft>
              <a:buSzPts val="990"/>
              <a:buNone/>
            </a:pPr>
            <a:r>
              <a:rPr lang="hu" sz="2820" b="1">
                <a:solidFill>
                  <a:srgbClr val="BF9000"/>
                </a:solidFill>
              </a:rPr>
              <a:t>Scouting at Szent Imre - Agenda</a:t>
            </a:r>
            <a:endParaRPr sz="2820" b="1">
              <a:solidFill>
                <a:srgbClr val="BF9000"/>
              </a:solidFill>
            </a:endParaRPr>
          </a:p>
          <a:p>
            <a:pPr marL="0" lvl="0" indent="0" algn="l" rtl="0">
              <a:spcBef>
                <a:spcPts val="0"/>
              </a:spcBef>
              <a:spcAft>
                <a:spcPts val="0"/>
              </a:spcAft>
              <a:buSzPts val="990"/>
              <a:buNone/>
            </a:pPr>
            <a:endParaRPr sz="2520">
              <a:solidFill>
                <a:schemeClr val="lt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7"/>
          <p:cNvSpPr txBox="1">
            <a:spLocks noGrp="1"/>
          </p:cNvSpPr>
          <p:nvPr>
            <p:ph type="title"/>
          </p:nvPr>
        </p:nvSpPr>
        <p:spPr>
          <a:xfrm>
            <a:off x="0" y="445025"/>
            <a:ext cx="5893200" cy="572700"/>
          </a:xfrm>
          <a:prstGeom prst="rect">
            <a:avLst/>
          </a:prstGeom>
          <a:solidFill>
            <a:srgbClr val="BF9000"/>
          </a:solidFill>
        </p:spPr>
        <p:txBody>
          <a:bodyPr spcFirstLastPara="1" wrap="square" lIns="91425" tIns="91425" rIns="91425" bIns="91425" anchor="t" anchorCtr="0">
            <a:normAutofit fontScale="90000"/>
          </a:bodyPr>
          <a:lstStyle/>
          <a:p>
            <a:pPr marL="0" lvl="0" indent="0" algn="r" rtl="0">
              <a:spcBef>
                <a:spcPts val="0"/>
              </a:spcBef>
              <a:spcAft>
                <a:spcPts val="0"/>
              </a:spcAft>
              <a:buNone/>
            </a:pPr>
            <a:r>
              <a:rPr lang="hu">
                <a:solidFill>
                  <a:schemeClr val="lt1"/>
                </a:solidFill>
              </a:rPr>
              <a:t>About the 25</a:t>
            </a:r>
            <a:r>
              <a:rPr lang="hu" baseline="30000">
                <a:solidFill>
                  <a:schemeClr val="lt1"/>
                </a:solidFill>
              </a:rPr>
              <a:t>th </a:t>
            </a:r>
            <a:r>
              <a:rPr lang="hu">
                <a:solidFill>
                  <a:schemeClr val="lt1"/>
                </a:solidFill>
              </a:rPr>
              <a:t>Szent Imre Scout Troop  </a:t>
            </a:r>
            <a:endParaRPr>
              <a:solidFill>
                <a:schemeClr val="lt1"/>
              </a:solidFill>
            </a:endParaRPr>
          </a:p>
        </p:txBody>
      </p:sp>
      <p:sp>
        <p:nvSpPr>
          <p:cNvPr id="86" name="Google Shape;86;p17"/>
          <p:cNvSpPr txBox="1"/>
          <p:nvPr/>
        </p:nvSpPr>
        <p:spPr>
          <a:xfrm>
            <a:off x="3866875" y="1556050"/>
            <a:ext cx="5103600" cy="846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hu" sz="2000" b="1" i="1">
                <a:solidFill>
                  <a:srgbClr val="202122"/>
                </a:solidFill>
              </a:rPr>
              <a:t>“a voluntary non-political educational movement for young people open to all”</a:t>
            </a:r>
            <a:endParaRPr sz="2200" b="1" i="1"/>
          </a:p>
        </p:txBody>
      </p:sp>
      <p:sp>
        <p:nvSpPr>
          <p:cNvPr id="87" name="Google Shape;87;p17"/>
          <p:cNvSpPr/>
          <p:nvPr/>
        </p:nvSpPr>
        <p:spPr>
          <a:xfrm>
            <a:off x="449500" y="1427625"/>
            <a:ext cx="3000000" cy="506400"/>
          </a:xfrm>
          <a:prstGeom prst="rect">
            <a:avLst/>
          </a:prstGeom>
          <a:solidFill>
            <a:srgbClr val="B6D7A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hu" sz="2000" b="1"/>
              <a:t>Since 1920</a:t>
            </a:r>
            <a:endParaRPr sz="2000" b="1"/>
          </a:p>
        </p:txBody>
      </p:sp>
      <p:pic>
        <p:nvPicPr>
          <p:cNvPr id="88" name="Google Shape;88;p17"/>
          <p:cNvPicPr preferRelativeResize="0"/>
          <p:nvPr/>
        </p:nvPicPr>
        <p:blipFill>
          <a:blip r:embed="rId3">
            <a:alphaModFix/>
          </a:blip>
          <a:stretch>
            <a:fillRect/>
          </a:stretch>
        </p:blipFill>
        <p:spPr>
          <a:xfrm>
            <a:off x="7029225" y="172975"/>
            <a:ext cx="1116775" cy="1116775"/>
          </a:xfrm>
          <a:prstGeom prst="rect">
            <a:avLst/>
          </a:prstGeom>
          <a:noFill/>
          <a:ln>
            <a:noFill/>
          </a:ln>
        </p:spPr>
      </p:pic>
      <p:sp>
        <p:nvSpPr>
          <p:cNvPr id="89" name="Google Shape;89;p17"/>
          <p:cNvSpPr/>
          <p:nvPr/>
        </p:nvSpPr>
        <p:spPr>
          <a:xfrm>
            <a:off x="449500" y="4279925"/>
            <a:ext cx="3000000" cy="506400"/>
          </a:xfrm>
          <a:prstGeom prst="rect">
            <a:avLst/>
          </a:prstGeom>
          <a:solidFill>
            <a:srgbClr val="B6D7A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hu" sz="2000" b="1"/>
              <a:t>300 active members</a:t>
            </a:r>
            <a:endParaRPr sz="2000" b="1"/>
          </a:p>
        </p:txBody>
      </p:sp>
      <p:sp>
        <p:nvSpPr>
          <p:cNvPr id="90" name="Google Shape;90;p17"/>
          <p:cNvSpPr/>
          <p:nvPr/>
        </p:nvSpPr>
        <p:spPr>
          <a:xfrm>
            <a:off x="449500" y="2968075"/>
            <a:ext cx="3000000" cy="506400"/>
          </a:xfrm>
          <a:prstGeom prst="rect">
            <a:avLst/>
          </a:prstGeom>
          <a:solidFill>
            <a:srgbClr val="B6D7A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hu" sz="2000" b="1"/>
              <a:t>More than 1000 alumni</a:t>
            </a:r>
            <a:endParaRPr sz="2000" b="1"/>
          </a:p>
        </p:txBody>
      </p:sp>
      <p:sp>
        <p:nvSpPr>
          <p:cNvPr id="91" name="Google Shape;91;p17"/>
          <p:cNvSpPr/>
          <p:nvPr/>
        </p:nvSpPr>
        <p:spPr>
          <a:xfrm>
            <a:off x="449500" y="3624000"/>
            <a:ext cx="3000000" cy="506400"/>
          </a:xfrm>
          <a:prstGeom prst="rect">
            <a:avLst/>
          </a:prstGeom>
          <a:solidFill>
            <a:srgbClr val="B6D7A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hu" sz="2000" b="1"/>
              <a:t>50+ volunteer leaders</a:t>
            </a:r>
            <a:endParaRPr sz="2000" b="1"/>
          </a:p>
        </p:txBody>
      </p:sp>
      <p:sp>
        <p:nvSpPr>
          <p:cNvPr id="92" name="Google Shape;92;p17"/>
          <p:cNvSpPr/>
          <p:nvPr/>
        </p:nvSpPr>
        <p:spPr>
          <a:xfrm>
            <a:off x="449500" y="2066825"/>
            <a:ext cx="3000000" cy="783000"/>
          </a:xfrm>
          <a:prstGeom prst="rect">
            <a:avLst/>
          </a:prstGeom>
          <a:solidFill>
            <a:srgbClr val="B6D7A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hu" sz="2000" b="1"/>
              <a:t>Founded and functioning at Szt. Imre</a:t>
            </a:r>
            <a:endParaRPr sz="2000" b="1"/>
          </a:p>
        </p:txBody>
      </p:sp>
      <p:pic>
        <p:nvPicPr>
          <p:cNvPr id="93" name="Google Shape;93;p17"/>
          <p:cNvPicPr preferRelativeResize="0"/>
          <p:nvPr/>
        </p:nvPicPr>
        <p:blipFill rotWithShape="1">
          <a:blip r:embed="rId4">
            <a:alphaModFix/>
          </a:blip>
          <a:srcRect l="6468" t="16034" r="15223" b="31460"/>
          <a:stretch/>
        </p:blipFill>
        <p:spPr>
          <a:xfrm>
            <a:off x="3852742" y="2668950"/>
            <a:ext cx="5131873" cy="1935501"/>
          </a:xfrm>
          <a:prstGeom prst="rect">
            <a:avLst/>
          </a:prstGeom>
          <a:solidFill>
            <a:srgbClr val="FFFFFF"/>
          </a:solid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8"/>
          <p:cNvSpPr txBox="1">
            <a:spLocks noGrp="1"/>
          </p:cNvSpPr>
          <p:nvPr>
            <p:ph type="title"/>
          </p:nvPr>
        </p:nvSpPr>
        <p:spPr>
          <a:xfrm>
            <a:off x="3250800" y="434325"/>
            <a:ext cx="5893200" cy="572700"/>
          </a:xfrm>
          <a:prstGeom prst="rect">
            <a:avLst/>
          </a:prstGeom>
          <a:solidFill>
            <a:srgbClr val="BF9000"/>
          </a:solidFill>
        </p:spPr>
        <p:txBody>
          <a:bodyPr spcFirstLastPara="1" wrap="square" lIns="91425" tIns="91425" rIns="91425" bIns="91425" anchor="t" anchorCtr="0">
            <a:normAutofit fontScale="90000"/>
          </a:bodyPr>
          <a:lstStyle/>
          <a:p>
            <a:pPr marL="0" lvl="0" indent="0" algn="r" rtl="0">
              <a:spcBef>
                <a:spcPts val="0"/>
              </a:spcBef>
              <a:spcAft>
                <a:spcPts val="0"/>
              </a:spcAft>
              <a:buNone/>
            </a:pPr>
            <a:r>
              <a:rPr lang="hu">
                <a:solidFill>
                  <a:schemeClr val="lt1"/>
                </a:solidFill>
              </a:rPr>
              <a:t>Pillars of the Scout Method </a:t>
            </a:r>
            <a:endParaRPr>
              <a:solidFill>
                <a:schemeClr val="lt1"/>
              </a:solidFill>
            </a:endParaRPr>
          </a:p>
        </p:txBody>
      </p:sp>
      <p:sp>
        <p:nvSpPr>
          <p:cNvPr id="99" name="Google Shape;99;p18"/>
          <p:cNvSpPr txBox="1"/>
          <p:nvPr/>
        </p:nvSpPr>
        <p:spPr>
          <a:xfrm>
            <a:off x="201249" y="3698550"/>
            <a:ext cx="2441100" cy="1266000"/>
          </a:xfrm>
          <a:prstGeom prst="rect">
            <a:avLst/>
          </a:prstGeom>
          <a:noFill/>
          <a:ln>
            <a:noFill/>
          </a:ln>
        </p:spPr>
        <p:txBody>
          <a:bodyPr spcFirstLastPara="1" wrap="square" lIns="34275" tIns="17150" rIns="34275" bIns="1715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hu" sz="2000" b="1">
                <a:solidFill>
                  <a:schemeClr val="dk1"/>
                </a:solidFill>
                <a:latin typeface="Playfair Display"/>
                <a:ea typeface="Playfair Display"/>
                <a:cs typeface="Playfair Display"/>
                <a:sym typeface="Playfair Display"/>
              </a:rPr>
              <a:t>“Try to leave this world a little better than you found it”</a:t>
            </a:r>
            <a:endParaRPr sz="2000" b="1">
              <a:solidFill>
                <a:schemeClr val="dk1"/>
              </a:solidFill>
              <a:latin typeface="Playfair Display"/>
              <a:ea typeface="Playfair Display"/>
              <a:cs typeface="Playfair Display"/>
              <a:sym typeface="Playfair Display"/>
            </a:endParaRPr>
          </a:p>
          <a:p>
            <a:pPr marL="0" marR="0" lvl="0" indent="0" algn="ctr" rtl="0">
              <a:lnSpc>
                <a:spcPct val="100000"/>
              </a:lnSpc>
              <a:spcBef>
                <a:spcPts val="0"/>
              </a:spcBef>
              <a:spcAft>
                <a:spcPts val="0"/>
              </a:spcAft>
              <a:buClr>
                <a:srgbClr val="000000"/>
              </a:buClr>
              <a:buSzPts val="1800"/>
              <a:buFont typeface="Arial"/>
              <a:buNone/>
            </a:pPr>
            <a:r>
              <a:rPr lang="hu" sz="2000" b="1" i="0" u="none" strike="noStrike" cap="none">
                <a:solidFill>
                  <a:schemeClr val="dk1"/>
                </a:solidFill>
                <a:latin typeface="Playfair Display"/>
                <a:ea typeface="Playfair Display"/>
                <a:cs typeface="Playfair Display"/>
                <a:sym typeface="Playfair Display"/>
              </a:rPr>
              <a:t>/Bi-Pi/</a:t>
            </a:r>
            <a:endParaRPr sz="2000" b="1" i="0" u="none" strike="noStrike" cap="none">
              <a:solidFill>
                <a:schemeClr val="dk1"/>
              </a:solidFill>
              <a:latin typeface="Playfair Display"/>
              <a:ea typeface="Playfair Display"/>
              <a:cs typeface="Playfair Display"/>
              <a:sym typeface="Playfair Display"/>
            </a:endParaRPr>
          </a:p>
        </p:txBody>
      </p:sp>
      <p:pic>
        <p:nvPicPr>
          <p:cNvPr id="100" name="Google Shape;100;p18"/>
          <p:cNvPicPr preferRelativeResize="0"/>
          <p:nvPr/>
        </p:nvPicPr>
        <p:blipFill rotWithShape="1">
          <a:blip r:embed="rId3">
            <a:alphaModFix/>
          </a:blip>
          <a:srcRect/>
          <a:stretch/>
        </p:blipFill>
        <p:spPr>
          <a:xfrm>
            <a:off x="369434" y="434325"/>
            <a:ext cx="2272917" cy="3181752"/>
          </a:xfrm>
          <a:prstGeom prst="rect">
            <a:avLst/>
          </a:prstGeom>
          <a:noFill/>
          <a:ln>
            <a:noFill/>
          </a:ln>
        </p:spPr>
      </p:pic>
      <p:sp>
        <p:nvSpPr>
          <p:cNvPr id="101" name="Google Shape;101;p18"/>
          <p:cNvSpPr/>
          <p:nvPr/>
        </p:nvSpPr>
        <p:spPr>
          <a:xfrm>
            <a:off x="3200101" y="4745854"/>
            <a:ext cx="226968" cy="223795"/>
          </a:xfrm>
          <a:custGeom>
            <a:avLst/>
            <a:gdLst/>
            <a:ahLst/>
            <a:cxnLst/>
            <a:rect l="l" t="t" r="r" b="b"/>
            <a:pathLst>
              <a:path w="428" h="424" extrusionOk="0">
                <a:moveTo>
                  <a:pt x="370" y="285"/>
                </a:moveTo>
                <a:lnTo>
                  <a:pt x="365" y="295"/>
                </a:lnTo>
                <a:lnTo>
                  <a:pt x="358" y="304"/>
                </a:lnTo>
                <a:lnTo>
                  <a:pt x="351" y="314"/>
                </a:lnTo>
                <a:lnTo>
                  <a:pt x="343" y="323"/>
                </a:lnTo>
                <a:lnTo>
                  <a:pt x="335" y="330"/>
                </a:lnTo>
                <a:lnTo>
                  <a:pt x="327" y="338"/>
                </a:lnTo>
                <a:lnTo>
                  <a:pt x="317" y="345"/>
                </a:lnTo>
                <a:lnTo>
                  <a:pt x="307" y="352"/>
                </a:lnTo>
                <a:lnTo>
                  <a:pt x="298" y="357"/>
                </a:lnTo>
                <a:lnTo>
                  <a:pt x="287" y="363"/>
                </a:lnTo>
                <a:lnTo>
                  <a:pt x="276" y="366"/>
                </a:lnTo>
                <a:lnTo>
                  <a:pt x="265" y="370"/>
                </a:lnTo>
                <a:lnTo>
                  <a:pt x="253" y="372"/>
                </a:lnTo>
                <a:lnTo>
                  <a:pt x="243" y="374"/>
                </a:lnTo>
                <a:lnTo>
                  <a:pt x="231" y="375"/>
                </a:lnTo>
                <a:lnTo>
                  <a:pt x="219" y="375"/>
                </a:lnTo>
                <a:lnTo>
                  <a:pt x="202" y="375"/>
                </a:lnTo>
                <a:lnTo>
                  <a:pt x="185" y="373"/>
                </a:lnTo>
                <a:lnTo>
                  <a:pt x="169" y="369"/>
                </a:lnTo>
                <a:lnTo>
                  <a:pt x="154" y="364"/>
                </a:lnTo>
                <a:lnTo>
                  <a:pt x="139" y="356"/>
                </a:lnTo>
                <a:lnTo>
                  <a:pt x="125" y="347"/>
                </a:lnTo>
                <a:lnTo>
                  <a:pt x="111" y="338"/>
                </a:lnTo>
                <a:lnTo>
                  <a:pt x="99" y="326"/>
                </a:lnTo>
                <a:lnTo>
                  <a:pt x="87" y="313"/>
                </a:lnTo>
                <a:lnTo>
                  <a:pt x="76" y="300"/>
                </a:lnTo>
                <a:lnTo>
                  <a:pt x="68" y="286"/>
                </a:lnTo>
                <a:lnTo>
                  <a:pt x="61" y="271"/>
                </a:lnTo>
                <a:lnTo>
                  <a:pt x="56" y="256"/>
                </a:lnTo>
                <a:lnTo>
                  <a:pt x="51" y="239"/>
                </a:lnTo>
                <a:lnTo>
                  <a:pt x="49" y="223"/>
                </a:lnTo>
                <a:lnTo>
                  <a:pt x="48" y="206"/>
                </a:lnTo>
                <a:lnTo>
                  <a:pt x="49" y="193"/>
                </a:lnTo>
                <a:lnTo>
                  <a:pt x="50" y="181"/>
                </a:lnTo>
                <a:lnTo>
                  <a:pt x="53" y="168"/>
                </a:lnTo>
                <a:lnTo>
                  <a:pt x="56" y="157"/>
                </a:lnTo>
                <a:lnTo>
                  <a:pt x="59" y="145"/>
                </a:lnTo>
                <a:lnTo>
                  <a:pt x="64" y="135"/>
                </a:lnTo>
                <a:lnTo>
                  <a:pt x="70" y="123"/>
                </a:lnTo>
                <a:lnTo>
                  <a:pt x="76" y="112"/>
                </a:lnTo>
                <a:lnTo>
                  <a:pt x="84" y="102"/>
                </a:lnTo>
                <a:lnTo>
                  <a:pt x="91" y="93"/>
                </a:lnTo>
                <a:lnTo>
                  <a:pt x="100" y="84"/>
                </a:lnTo>
                <a:lnTo>
                  <a:pt x="109" y="75"/>
                </a:lnTo>
                <a:lnTo>
                  <a:pt x="118" y="68"/>
                </a:lnTo>
                <a:lnTo>
                  <a:pt x="128" y="61"/>
                </a:lnTo>
                <a:lnTo>
                  <a:pt x="139" y="55"/>
                </a:lnTo>
                <a:lnTo>
                  <a:pt x="151" y="49"/>
                </a:lnTo>
                <a:lnTo>
                  <a:pt x="144" y="0"/>
                </a:lnTo>
                <a:lnTo>
                  <a:pt x="128" y="6"/>
                </a:lnTo>
                <a:lnTo>
                  <a:pt x="113" y="14"/>
                </a:lnTo>
                <a:lnTo>
                  <a:pt x="99" y="22"/>
                </a:lnTo>
                <a:lnTo>
                  <a:pt x="86" y="31"/>
                </a:lnTo>
                <a:lnTo>
                  <a:pt x="73" y="42"/>
                </a:lnTo>
                <a:lnTo>
                  <a:pt x="61" y="54"/>
                </a:lnTo>
                <a:lnTo>
                  <a:pt x="50" y="67"/>
                </a:lnTo>
                <a:lnTo>
                  <a:pt x="40" y="80"/>
                </a:lnTo>
                <a:lnTo>
                  <a:pt x="30" y="95"/>
                </a:lnTo>
                <a:lnTo>
                  <a:pt x="22" y="109"/>
                </a:lnTo>
                <a:lnTo>
                  <a:pt x="16" y="124"/>
                </a:lnTo>
                <a:lnTo>
                  <a:pt x="9" y="140"/>
                </a:lnTo>
                <a:lnTo>
                  <a:pt x="5" y="155"/>
                </a:lnTo>
                <a:lnTo>
                  <a:pt x="2" y="171"/>
                </a:lnTo>
                <a:lnTo>
                  <a:pt x="1" y="189"/>
                </a:lnTo>
                <a:lnTo>
                  <a:pt x="0" y="206"/>
                </a:lnTo>
                <a:lnTo>
                  <a:pt x="1" y="220"/>
                </a:lnTo>
                <a:lnTo>
                  <a:pt x="2" y="235"/>
                </a:lnTo>
                <a:lnTo>
                  <a:pt x="4" y="249"/>
                </a:lnTo>
                <a:lnTo>
                  <a:pt x="7" y="262"/>
                </a:lnTo>
                <a:lnTo>
                  <a:pt x="11" y="276"/>
                </a:lnTo>
                <a:lnTo>
                  <a:pt x="17" y="289"/>
                </a:lnTo>
                <a:lnTo>
                  <a:pt x="22" y="302"/>
                </a:lnTo>
                <a:lnTo>
                  <a:pt x="29" y="315"/>
                </a:lnTo>
                <a:lnTo>
                  <a:pt x="37" y="328"/>
                </a:lnTo>
                <a:lnTo>
                  <a:pt x="45" y="339"/>
                </a:lnTo>
                <a:lnTo>
                  <a:pt x="55" y="351"/>
                </a:lnTo>
                <a:lnTo>
                  <a:pt x="64" y="360"/>
                </a:lnTo>
                <a:lnTo>
                  <a:pt x="74" y="370"/>
                </a:lnTo>
                <a:lnTo>
                  <a:pt x="85" y="379"/>
                </a:lnTo>
                <a:lnTo>
                  <a:pt x="97" y="387"/>
                </a:lnTo>
                <a:lnTo>
                  <a:pt x="109" y="395"/>
                </a:lnTo>
                <a:lnTo>
                  <a:pt x="122" y="402"/>
                </a:lnTo>
                <a:lnTo>
                  <a:pt x="135" y="408"/>
                </a:lnTo>
                <a:lnTo>
                  <a:pt x="149" y="413"/>
                </a:lnTo>
                <a:lnTo>
                  <a:pt x="162" y="418"/>
                </a:lnTo>
                <a:lnTo>
                  <a:pt x="176" y="421"/>
                </a:lnTo>
                <a:lnTo>
                  <a:pt x="190" y="423"/>
                </a:lnTo>
                <a:lnTo>
                  <a:pt x="204" y="424"/>
                </a:lnTo>
                <a:lnTo>
                  <a:pt x="219" y="424"/>
                </a:lnTo>
                <a:lnTo>
                  <a:pt x="236" y="424"/>
                </a:lnTo>
                <a:lnTo>
                  <a:pt x="253" y="422"/>
                </a:lnTo>
                <a:lnTo>
                  <a:pt x="271" y="419"/>
                </a:lnTo>
                <a:lnTo>
                  <a:pt x="287" y="414"/>
                </a:lnTo>
                <a:lnTo>
                  <a:pt x="303" y="408"/>
                </a:lnTo>
                <a:lnTo>
                  <a:pt x="318" y="401"/>
                </a:lnTo>
                <a:lnTo>
                  <a:pt x="333" y="393"/>
                </a:lnTo>
                <a:lnTo>
                  <a:pt x="348" y="382"/>
                </a:lnTo>
                <a:lnTo>
                  <a:pt x="361" y="371"/>
                </a:lnTo>
                <a:lnTo>
                  <a:pt x="374" y="359"/>
                </a:lnTo>
                <a:lnTo>
                  <a:pt x="386" y="347"/>
                </a:lnTo>
                <a:lnTo>
                  <a:pt x="397" y="333"/>
                </a:lnTo>
                <a:lnTo>
                  <a:pt x="407" y="319"/>
                </a:lnTo>
                <a:lnTo>
                  <a:pt x="414" y="304"/>
                </a:lnTo>
                <a:lnTo>
                  <a:pt x="422" y="289"/>
                </a:lnTo>
                <a:lnTo>
                  <a:pt x="428" y="272"/>
                </a:lnTo>
                <a:lnTo>
                  <a:pt x="389" y="194"/>
                </a:lnTo>
                <a:lnTo>
                  <a:pt x="389" y="206"/>
                </a:lnTo>
                <a:lnTo>
                  <a:pt x="389" y="218"/>
                </a:lnTo>
                <a:lnTo>
                  <a:pt x="388" y="230"/>
                </a:lnTo>
                <a:lnTo>
                  <a:pt x="386" y="241"/>
                </a:lnTo>
                <a:lnTo>
                  <a:pt x="383" y="252"/>
                </a:lnTo>
                <a:lnTo>
                  <a:pt x="380" y="263"/>
                </a:lnTo>
                <a:lnTo>
                  <a:pt x="375" y="274"/>
                </a:lnTo>
                <a:lnTo>
                  <a:pt x="370" y="285"/>
                </a:lnTo>
                <a:close/>
              </a:path>
            </a:pathLst>
          </a:custGeom>
          <a:solidFill>
            <a:srgbClr val="000000"/>
          </a:solidFill>
          <a:ln>
            <a:noFill/>
          </a:ln>
        </p:spPr>
        <p:txBody>
          <a:bodyPr spcFirstLastPara="1" wrap="square" lIns="91400" tIns="45700" rIns="91400" bIns="4570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Calibri"/>
              <a:ea typeface="Calibri"/>
              <a:cs typeface="Calibri"/>
              <a:sym typeface="Calibri"/>
            </a:endParaRPr>
          </a:p>
        </p:txBody>
      </p:sp>
      <p:sp>
        <p:nvSpPr>
          <p:cNvPr id="102" name="Google Shape;102;p18"/>
          <p:cNvSpPr/>
          <p:nvPr/>
        </p:nvSpPr>
        <p:spPr>
          <a:xfrm>
            <a:off x="4262537" y="4627325"/>
            <a:ext cx="282520" cy="231729"/>
          </a:xfrm>
          <a:custGeom>
            <a:avLst/>
            <a:gdLst/>
            <a:ahLst/>
            <a:cxnLst/>
            <a:rect l="l" t="t" r="r" b="b"/>
            <a:pathLst>
              <a:path w="536" h="438" extrusionOk="0">
                <a:moveTo>
                  <a:pt x="403" y="363"/>
                </a:moveTo>
                <a:lnTo>
                  <a:pt x="418" y="357"/>
                </a:lnTo>
                <a:lnTo>
                  <a:pt x="432" y="349"/>
                </a:lnTo>
                <a:lnTo>
                  <a:pt x="446" y="341"/>
                </a:lnTo>
                <a:lnTo>
                  <a:pt x="458" y="332"/>
                </a:lnTo>
                <a:lnTo>
                  <a:pt x="470" y="324"/>
                </a:lnTo>
                <a:lnTo>
                  <a:pt x="481" y="314"/>
                </a:lnTo>
                <a:lnTo>
                  <a:pt x="492" y="303"/>
                </a:lnTo>
                <a:lnTo>
                  <a:pt x="500" y="292"/>
                </a:lnTo>
                <a:lnTo>
                  <a:pt x="509" y="281"/>
                </a:lnTo>
                <a:lnTo>
                  <a:pt x="517" y="270"/>
                </a:lnTo>
                <a:lnTo>
                  <a:pt x="523" y="258"/>
                </a:lnTo>
                <a:lnTo>
                  <a:pt x="527" y="246"/>
                </a:lnTo>
                <a:lnTo>
                  <a:pt x="532" y="233"/>
                </a:lnTo>
                <a:lnTo>
                  <a:pt x="534" y="221"/>
                </a:lnTo>
                <a:lnTo>
                  <a:pt x="536" y="208"/>
                </a:lnTo>
                <a:lnTo>
                  <a:pt x="536" y="195"/>
                </a:lnTo>
                <a:lnTo>
                  <a:pt x="536" y="182"/>
                </a:lnTo>
                <a:lnTo>
                  <a:pt x="534" y="169"/>
                </a:lnTo>
                <a:lnTo>
                  <a:pt x="532" y="156"/>
                </a:lnTo>
                <a:lnTo>
                  <a:pt x="527" y="144"/>
                </a:lnTo>
                <a:lnTo>
                  <a:pt x="523" y="131"/>
                </a:lnTo>
                <a:lnTo>
                  <a:pt x="517" y="119"/>
                </a:lnTo>
                <a:lnTo>
                  <a:pt x="509" y="109"/>
                </a:lnTo>
                <a:lnTo>
                  <a:pt x="500" y="97"/>
                </a:lnTo>
                <a:lnTo>
                  <a:pt x="492" y="86"/>
                </a:lnTo>
                <a:lnTo>
                  <a:pt x="481" y="75"/>
                </a:lnTo>
                <a:lnTo>
                  <a:pt x="470" y="65"/>
                </a:lnTo>
                <a:lnTo>
                  <a:pt x="458" y="57"/>
                </a:lnTo>
                <a:lnTo>
                  <a:pt x="446" y="48"/>
                </a:lnTo>
                <a:lnTo>
                  <a:pt x="432" y="41"/>
                </a:lnTo>
                <a:lnTo>
                  <a:pt x="418" y="33"/>
                </a:lnTo>
                <a:lnTo>
                  <a:pt x="403" y="26"/>
                </a:lnTo>
                <a:lnTo>
                  <a:pt x="388" y="20"/>
                </a:lnTo>
                <a:lnTo>
                  <a:pt x="372" y="15"/>
                </a:lnTo>
                <a:lnTo>
                  <a:pt x="356" y="10"/>
                </a:lnTo>
                <a:lnTo>
                  <a:pt x="338" y="6"/>
                </a:lnTo>
                <a:lnTo>
                  <a:pt x="322" y="4"/>
                </a:lnTo>
                <a:lnTo>
                  <a:pt x="305" y="2"/>
                </a:lnTo>
                <a:lnTo>
                  <a:pt x="286" y="1"/>
                </a:lnTo>
                <a:lnTo>
                  <a:pt x="268" y="0"/>
                </a:lnTo>
                <a:lnTo>
                  <a:pt x="251" y="1"/>
                </a:lnTo>
                <a:lnTo>
                  <a:pt x="232" y="2"/>
                </a:lnTo>
                <a:lnTo>
                  <a:pt x="215" y="4"/>
                </a:lnTo>
                <a:lnTo>
                  <a:pt x="199" y="6"/>
                </a:lnTo>
                <a:lnTo>
                  <a:pt x="182" y="10"/>
                </a:lnTo>
                <a:lnTo>
                  <a:pt x="166" y="15"/>
                </a:lnTo>
                <a:lnTo>
                  <a:pt x="149" y="20"/>
                </a:lnTo>
                <a:lnTo>
                  <a:pt x="134" y="26"/>
                </a:lnTo>
                <a:lnTo>
                  <a:pt x="119" y="33"/>
                </a:lnTo>
                <a:lnTo>
                  <a:pt x="105" y="41"/>
                </a:lnTo>
                <a:lnTo>
                  <a:pt x="91" y="48"/>
                </a:lnTo>
                <a:lnTo>
                  <a:pt x="79" y="57"/>
                </a:lnTo>
                <a:lnTo>
                  <a:pt x="67" y="65"/>
                </a:lnTo>
                <a:lnTo>
                  <a:pt x="56" y="75"/>
                </a:lnTo>
                <a:lnTo>
                  <a:pt x="46" y="86"/>
                </a:lnTo>
                <a:lnTo>
                  <a:pt x="37" y="97"/>
                </a:lnTo>
                <a:lnTo>
                  <a:pt x="28" y="109"/>
                </a:lnTo>
                <a:lnTo>
                  <a:pt x="21" y="119"/>
                </a:lnTo>
                <a:lnTo>
                  <a:pt x="14" y="131"/>
                </a:lnTo>
                <a:lnTo>
                  <a:pt x="10" y="144"/>
                </a:lnTo>
                <a:lnTo>
                  <a:pt x="6" y="156"/>
                </a:lnTo>
                <a:lnTo>
                  <a:pt x="4" y="169"/>
                </a:lnTo>
                <a:lnTo>
                  <a:pt x="1" y="182"/>
                </a:lnTo>
                <a:lnTo>
                  <a:pt x="0" y="195"/>
                </a:lnTo>
                <a:lnTo>
                  <a:pt x="1" y="206"/>
                </a:lnTo>
                <a:lnTo>
                  <a:pt x="2" y="217"/>
                </a:lnTo>
                <a:lnTo>
                  <a:pt x="5" y="227"/>
                </a:lnTo>
                <a:lnTo>
                  <a:pt x="8" y="238"/>
                </a:lnTo>
                <a:lnTo>
                  <a:pt x="11" y="249"/>
                </a:lnTo>
                <a:lnTo>
                  <a:pt x="16" y="260"/>
                </a:lnTo>
                <a:lnTo>
                  <a:pt x="22" y="270"/>
                </a:lnTo>
                <a:lnTo>
                  <a:pt x="27" y="280"/>
                </a:lnTo>
                <a:lnTo>
                  <a:pt x="35" y="290"/>
                </a:lnTo>
                <a:lnTo>
                  <a:pt x="42" y="299"/>
                </a:lnTo>
                <a:lnTo>
                  <a:pt x="51" y="308"/>
                </a:lnTo>
                <a:lnTo>
                  <a:pt x="60" y="317"/>
                </a:lnTo>
                <a:lnTo>
                  <a:pt x="69" y="325"/>
                </a:lnTo>
                <a:lnTo>
                  <a:pt x="79" y="333"/>
                </a:lnTo>
                <a:lnTo>
                  <a:pt x="91" y="341"/>
                </a:lnTo>
                <a:lnTo>
                  <a:pt x="102" y="347"/>
                </a:lnTo>
                <a:lnTo>
                  <a:pt x="99" y="356"/>
                </a:lnTo>
                <a:lnTo>
                  <a:pt x="94" y="365"/>
                </a:lnTo>
                <a:lnTo>
                  <a:pt x="90" y="371"/>
                </a:lnTo>
                <a:lnTo>
                  <a:pt x="85" y="379"/>
                </a:lnTo>
                <a:lnTo>
                  <a:pt x="80" y="385"/>
                </a:lnTo>
                <a:lnTo>
                  <a:pt x="76" y="389"/>
                </a:lnTo>
                <a:lnTo>
                  <a:pt x="73" y="395"/>
                </a:lnTo>
                <a:lnTo>
                  <a:pt x="66" y="401"/>
                </a:lnTo>
                <a:lnTo>
                  <a:pt x="61" y="407"/>
                </a:lnTo>
                <a:lnTo>
                  <a:pt x="58" y="411"/>
                </a:lnTo>
                <a:lnTo>
                  <a:pt x="58" y="411"/>
                </a:lnTo>
                <a:lnTo>
                  <a:pt x="56" y="412"/>
                </a:lnTo>
                <a:lnTo>
                  <a:pt x="54" y="414"/>
                </a:lnTo>
                <a:lnTo>
                  <a:pt x="54" y="414"/>
                </a:lnTo>
                <a:lnTo>
                  <a:pt x="54" y="414"/>
                </a:lnTo>
                <a:lnTo>
                  <a:pt x="53" y="416"/>
                </a:lnTo>
                <a:lnTo>
                  <a:pt x="52" y="417"/>
                </a:lnTo>
                <a:lnTo>
                  <a:pt x="51" y="419"/>
                </a:lnTo>
                <a:lnTo>
                  <a:pt x="50" y="420"/>
                </a:lnTo>
                <a:lnTo>
                  <a:pt x="50" y="421"/>
                </a:lnTo>
                <a:lnTo>
                  <a:pt x="50" y="422"/>
                </a:lnTo>
                <a:lnTo>
                  <a:pt x="50" y="424"/>
                </a:lnTo>
                <a:lnTo>
                  <a:pt x="50" y="425"/>
                </a:lnTo>
                <a:lnTo>
                  <a:pt x="50" y="426"/>
                </a:lnTo>
                <a:lnTo>
                  <a:pt x="50" y="427"/>
                </a:lnTo>
                <a:lnTo>
                  <a:pt x="51" y="432"/>
                </a:lnTo>
                <a:lnTo>
                  <a:pt x="54" y="435"/>
                </a:lnTo>
                <a:lnTo>
                  <a:pt x="58" y="438"/>
                </a:lnTo>
                <a:lnTo>
                  <a:pt x="62" y="438"/>
                </a:lnTo>
                <a:lnTo>
                  <a:pt x="63" y="438"/>
                </a:lnTo>
                <a:lnTo>
                  <a:pt x="73" y="437"/>
                </a:lnTo>
                <a:lnTo>
                  <a:pt x="81" y="436"/>
                </a:lnTo>
                <a:lnTo>
                  <a:pt x="89" y="434"/>
                </a:lnTo>
                <a:lnTo>
                  <a:pt x="96" y="433"/>
                </a:lnTo>
                <a:lnTo>
                  <a:pt x="110" y="428"/>
                </a:lnTo>
                <a:lnTo>
                  <a:pt x="124" y="423"/>
                </a:lnTo>
                <a:lnTo>
                  <a:pt x="139" y="419"/>
                </a:lnTo>
                <a:lnTo>
                  <a:pt x="151" y="412"/>
                </a:lnTo>
                <a:lnTo>
                  <a:pt x="164" y="406"/>
                </a:lnTo>
                <a:lnTo>
                  <a:pt x="177" y="399"/>
                </a:lnTo>
                <a:lnTo>
                  <a:pt x="189" y="392"/>
                </a:lnTo>
                <a:lnTo>
                  <a:pt x="201" y="383"/>
                </a:lnTo>
                <a:lnTo>
                  <a:pt x="218" y="386"/>
                </a:lnTo>
                <a:lnTo>
                  <a:pt x="236" y="388"/>
                </a:lnTo>
                <a:lnTo>
                  <a:pt x="252" y="389"/>
                </a:lnTo>
                <a:lnTo>
                  <a:pt x="268" y="389"/>
                </a:lnTo>
                <a:lnTo>
                  <a:pt x="286" y="389"/>
                </a:lnTo>
                <a:lnTo>
                  <a:pt x="305" y="388"/>
                </a:lnTo>
                <a:lnTo>
                  <a:pt x="322" y="386"/>
                </a:lnTo>
                <a:lnTo>
                  <a:pt x="338" y="383"/>
                </a:lnTo>
                <a:lnTo>
                  <a:pt x="356" y="380"/>
                </a:lnTo>
                <a:lnTo>
                  <a:pt x="372" y="375"/>
                </a:lnTo>
                <a:lnTo>
                  <a:pt x="388" y="370"/>
                </a:lnTo>
                <a:lnTo>
                  <a:pt x="403" y="363"/>
                </a:lnTo>
                <a:close/>
              </a:path>
            </a:pathLst>
          </a:custGeom>
          <a:solidFill>
            <a:srgbClr val="1F2530"/>
          </a:solidFill>
          <a:ln>
            <a:noFill/>
          </a:ln>
        </p:spPr>
        <p:txBody>
          <a:bodyPr spcFirstLastPara="1" wrap="square" lIns="91400" tIns="45700" rIns="91400" bIns="4570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Calibri"/>
              <a:ea typeface="Calibri"/>
              <a:cs typeface="Calibri"/>
              <a:sym typeface="Calibri"/>
            </a:endParaRPr>
          </a:p>
        </p:txBody>
      </p:sp>
      <p:sp>
        <p:nvSpPr>
          <p:cNvPr id="103" name="Google Shape;103;p18"/>
          <p:cNvSpPr/>
          <p:nvPr/>
        </p:nvSpPr>
        <p:spPr>
          <a:xfrm>
            <a:off x="5734249" y="4797939"/>
            <a:ext cx="149196" cy="71424"/>
          </a:xfrm>
          <a:custGeom>
            <a:avLst/>
            <a:gdLst/>
            <a:ahLst/>
            <a:cxnLst/>
            <a:rect l="l" t="t" r="r" b="b"/>
            <a:pathLst>
              <a:path w="281" h="134" extrusionOk="0">
                <a:moveTo>
                  <a:pt x="264" y="1"/>
                </a:moveTo>
                <a:lnTo>
                  <a:pt x="259" y="0"/>
                </a:lnTo>
                <a:lnTo>
                  <a:pt x="255" y="0"/>
                </a:lnTo>
                <a:lnTo>
                  <a:pt x="250" y="1"/>
                </a:lnTo>
                <a:lnTo>
                  <a:pt x="245" y="4"/>
                </a:lnTo>
                <a:lnTo>
                  <a:pt x="242" y="6"/>
                </a:lnTo>
                <a:lnTo>
                  <a:pt x="237" y="9"/>
                </a:lnTo>
                <a:lnTo>
                  <a:pt x="235" y="13"/>
                </a:lnTo>
                <a:lnTo>
                  <a:pt x="233" y="18"/>
                </a:lnTo>
                <a:lnTo>
                  <a:pt x="231" y="25"/>
                </a:lnTo>
                <a:lnTo>
                  <a:pt x="228" y="32"/>
                </a:lnTo>
                <a:lnTo>
                  <a:pt x="223" y="39"/>
                </a:lnTo>
                <a:lnTo>
                  <a:pt x="220" y="45"/>
                </a:lnTo>
                <a:lnTo>
                  <a:pt x="215" y="51"/>
                </a:lnTo>
                <a:lnTo>
                  <a:pt x="210" y="56"/>
                </a:lnTo>
                <a:lnTo>
                  <a:pt x="204" y="62"/>
                </a:lnTo>
                <a:lnTo>
                  <a:pt x="199" y="67"/>
                </a:lnTo>
                <a:lnTo>
                  <a:pt x="192" y="72"/>
                </a:lnTo>
                <a:lnTo>
                  <a:pt x="185" y="75"/>
                </a:lnTo>
                <a:lnTo>
                  <a:pt x="178" y="78"/>
                </a:lnTo>
                <a:lnTo>
                  <a:pt x="170" y="81"/>
                </a:lnTo>
                <a:lnTo>
                  <a:pt x="164" y="83"/>
                </a:lnTo>
                <a:lnTo>
                  <a:pt x="156" y="84"/>
                </a:lnTo>
                <a:lnTo>
                  <a:pt x="149" y="86"/>
                </a:lnTo>
                <a:lnTo>
                  <a:pt x="140" y="86"/>
                </a:lnTo>
                <a:lnTo>
                  <a:pt x="133" y="86"/>
                </a:lnTo>
                <a:lnTo>
                  <a:pt x="125" y="84"/>
                </a:lnTo>
                <a:lnTo>
                  <a:pt x="118" y="83"/>
                </a:lnTo>
                <a:lnTo>
                  <a:pt x="110" y="81"/>
                </a:lnTo>
                <a:lnTo>
                  <a:pt x="102" y="78"/>
                </a:lnTo>
                <a:lnTo>
                  <a:pt x="96" y="75"/>
                </a:lnTo>
                <a:lnTo>
                  <a:pt x="89" y="72"/>
                </a:lnTo>
                <a:lnTo>
                  <a:pt x="83" y="67"/>
                </a:lnTo>
                <a:lnTo>
                  <a:pt x="77" y="62"/>
                </a:lnTo>
                <a:lnTo>
                  <a:pt x="71" y="56"/>
                </a:lnTo>
                <a:lnTo>
                  <a:pt x="66" y="51"/>
                </a:lnTo>
                <a:lnTo>
                  <a:pt x="61" y="45"/>
                </a:lnTo>
                <a:lnTo>
                  <a:pt x="57" y="39"/>
                </a:lnTo>
                <a:lnTo>
                  <a:pt x="54" y="32"/>
                </a:lnTo>
                <a:lnTo>
                  <a:pt x="51" y="25"/>
                </a:lnTo>
                <a:lnTo>
                  <a:pt x="47" y="18"/>
                </a:lnTo>
                <a:lnTo>
                  <a:pt x="45" y="13"/>
                </a:lnTo>
                <a:lnTo>
                  <a:pt x="43" y="9"/>
                </a:lnTo>
                <a:lnTo>
                  <a:pt x="40" y="6"/>
                </a:lnTo>
                <a:lnTo>
                  <a:pt x="35" y="4"/>
                </a:lnTo>
                <a:lnTo>
                  <a:pt x="31" y="1"/>
                </a:lnTo>
                <a:lnTo>
                  <a:pt x="27" y="0"/>
                </a:lnTo>
                <a:lnTo>
                  <a:pt x="21" y="0"/>
                </a:lnTo>
                <a:lnTo>
                  <a:pt x="17" y="1"/>
                </a:lnTo>
                <a:lnTo>
                  <a:pt x="13" y="4"/>
                </a:lnTo>
                <a:lnTo>
                  <a:pt x="8" y="6"/>
                </a:lnTo>
                <a:lnTo>
                  <a:pt x="5" y="9"/>
                </a:lnTo>
                <a:lnTo>
                  <a:pt x="3" y="13"/>
                </a:lnTo>
                <a:lnTo>
                  <a:pt x="1" y="18"/>
                </a:lnTo>
                <a:lnTo>
                  <a:pt x="0" y="23"/>
                </a:lnTo>
                <a:lnTo>
                  <a:pt x="0" y="27"/>
                </a:lnTo>
                <a:lnTo>
                  <a:pt x="1" y="32"/>
                </a:lnTo>
                <a:lnTo>
                  <a:pt x="5" y="43"/>
                </a:lnTo>
                <a:lnTo>
                  <a:pt x="10" y="54"/>
                </a:lnTo>
                <a:lnTo>
                  <a:pt x="15" y="64"/>
                </a:lnTo>
                <a:lnTo>
                  <a:pt x="21" y="74"/>
                </a:lnTo>
                <a:lnTo>
                  <a:pt x="28" y="82"/>
                </a:lnTo>
                <a:lnTo>
                  <a:pt x="35" y="91"/>
                </a:lnTo>
                <a:lnTo>
                  <a:pt x="44" y="99"/>
                </a:lnTo>
                <a:lnTo>
                  <a:pt x="54" y="106"/>
                </a:lnTo>
                <a:lnTo>
                  <a:pt x="64" y="113"/>
                </a:lnTo>
                <a:lnTo>
                  <a:pt x="73" y="118"/>
                </a:lnTo>
                <a:lnTo>
                  <a:pt x="84" y="123"/>
                </a:lnTo>
                <a:lnTo>
                  <a:pt x="95" y="128"/>
                </a:lnTo>
                <a:lnTo>
                  <a:pt x="106" y="130"/>
                </a:lnTo>
                <a:lnTo>
                  <a:pt x="116" y="132"/>
                </a:lnTo>
                <a:lnTo>
                  <a:pt x="128" y="134"/>
                </a:lnTo>
                <a:lnTo>
                  <a:pt x="140" y="134"/>
                </a:lnTo>
                <a:lnTo>
                  <a:pt x="152" y="134"/>
                </a:lnTo>
                <a:lnTo>
                  <a:pt x="164" y="132"/>
                </a:lnTo>
                <a:lnTo>
                  <a:pt x="175" y="130"/>
                </a:lnTo>
                <a:lnTo>
                  <a:pt x="187" y="128"/>
                </a:lnTo>
                <a:lnTo>
                  <a:pt x="197" y="123"/>
                </a:lnTo>
                <a:lnTo>
                  <a:pt x="207" y="118"/>
                </a:lnTo>
                <a:lnTo>
                  <a:pt x="217" y="113"/>
                </a:lnTo>
                <a:lnTo>
                  <a:pt x="228" y="106"/>
                </a:lnTo>
                <a:lnTo>
                  <a:pt x="236" y="99"/>
                </a:lnTo>
                <a:lnTo>
                  <a:pt x="245" y="91"/>
                </a:lnTo>
                <a:lnTo>
                  <a:pt x="253" y="82"/>
                </a:lnTo>
                <a:lnTo>
                  <a:pt x="259" y="74"/>
                </a:lnTo>
                <a:lnTo>
                  <a:pt x="266" y="64"/>
                </a:lnTo>
                <a:lnTo>
                  <a:pt x="271" y="54"/>
                </a:lnTo>
                <a:lnTo>
                  <a:pt x="276" y="43"/>
                </a:lnTo>
                <a:lnTo>
                  <a:pt x="280" y="32"/>
                </a:lnTo>
                <a:lnTo>
                  <a:pt x="281" y="27"/>
                </a:lnTo>
                <a:lnTo>
                  <a:pt x="281" y="23"/>
                </a:lnTo>
                <a:lnTo>
                  <a:pt x="280" y="18"/>
                </a:lnTo>
                <a:lnTo>
                  <a:pt x="278" y="13"/>
                </a:lnTo>
                <a:lnTo>
                  <a:pt x="275" y="9"/>
                </a:lnTo>
                <a:lnTo>
                  <a:pt x="272" y="6"/>
                </a:lnTo>
                <a:lnTo>
                  <a:pt x="269" y="4"/>
                </a:lnTo>
                <a:lnTo>
                  <a:pt x="264" y="1"/>
                </a:lnTo>
                <a:close/>
              </a:path>
            </a:pathLst>
          </a:custGeom>
          <a:solidFill>
            <a:srgbClr val="000000"/>
          </a:solidFill>
          <a:ln>
            <a:noFill/>
          </a:ln>
        </p:spPr>
        <p:txBody>
          <a:bodyPr spcFirstLastPara="1" wrap="square" lIns="91400" tIns="45700" rIns="91400" bIns="4570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Calibri"/>
              <a:ea typeface="Calibri"/>
              <a:cs typeface="Calibri"/>
              <a:sym typeface="Calibri"/>
            </a:endParaRPr>
          </a:p>
        </p:txBody>
      </p:sp>
      <p:sp>
        <p:nvSpPr>
          <p:cNvPr id="104" name="Google Shape;104;p18"/>
          <p:cNvSpPr/>
          <p:nvPr/>
        </p:nvSpPr>
        <p:spPr>
          <a:xfrm>
            <a:off x="5731074" y="4701122"/>
            <a:ext cx="52378" cy="52378"/>
          </a:xfrm>
          <a:custGeom>
            <a:avLst/>
            <a:gdLst/>
            <a:ahLst/>
            <a:cxnLst/>
            <a:rect l="l" t="t" r="r" b="b"/>
            <a:pathLst>
              <a:path w="98" h="97" extrusionOk="0">
                <a:moveTo>
                  <a:pt x="49" y="97"/>
                </a:moveTo>
                <a:lnTo>
                  <a:pt x="59" y="96"/>
                </a:lnTo>
                <a:lnTo>
                  <a:pt x="67" y="94"/>
                </a:lnTo>
                <a:lnTo>
                  <a:pt x="76" y="89"/>
                </a:lnTo>
                <a:lnTo>
                  <a:pt x="84" y="83"/>
                </a:lnTo>
                <a:lnTo>
                  <a:pt x="90" y="75"/>
                </a:lnTo>
                <a:lnTo>
                  <a:pt x="94" y="67"/>
                </a:lnTo>
                <a:lnTo>
                  <a:pt x="97" y="58"/>
                </a:lnTo>
                <a:lnTo>
                  <a:pt x="98" y="48"/>
                </a:lnTo>
                <a:lnTo>
                  <a:pt x="97" y="39"/>
                </a:lnTo>
                <a:lnTo>
                  <a:pt x="94" y="30"/>
                </a:lnTo>
                <a:lnTo>
                  <a:pt x="90" y="21"/>
                </a:lnTo>
                <a:lnTo>
                  <a:pt x="84" y="14"/>
                </a:lnTo>
                <a:lnTo>
                  <a:pt x="76" y="7"/>
                </a:lnTo>
                <a:lnTo>
                  <a:pt x="67" y="3"/>
                </a:lnTo>
                <a:lnTo>
                  <a:pt x="59" y="1"/>
                </a:lnTo>
                <a:lnTo>
                  <a:pt x="49" y="0"/>
                </a:lnTo>
                <a:lnTo>
                  <a:pt x="39" y="1"/>
                </a:lnTo>
                <a:lnTo>
                  <a:pt x="31" y="3"/>
                </a:lnTo>
                <a:lnTo>
                  <a:pt x="22" y="7"/>
                </a:lnTo>
                <a:lnTo>
                  <a:pt x="14" y="14"/>
                </a:lnTo>
                <a:lnTo>
                  <a:pt x="8" y="21"/>
                </a:lnTo>
                <a:lnTo>
                  <a:pt x="4" y="30"/>
                </a:lnTo>
                <a:lnTo>
                  <a:pt x="2" y="39"/>
                </a:lnTo>
                <a:lnTo>
                  <a:pt x="0" y="48"/>
                </a:lnTo>
                <a:lnTo>
                  <a:pt x="2" y="58"/>
                </a:lnTo>
                <a:lnTo>
                  <a:pt x="4" y="67"/>
                </a:lnTo>
                <a:lnTo>
                  <a:pt x="8" y="75"/>
                </a:lnTo>
                <a:lnTo>
                  <a:pt x="14" y="83"/>
                </a:lnTo>
                <a:lnTo>
                  <a:pt x="22" y="89"/>
                </a:lnTo>
                <a:lnTo>
                  <a:pt x="31" y="94"/>
                </a:lnTo>
                <a:lnTo>
                  <a:pt x="39" y="96"/>
                </a:lnTo>
                <a:lnTo>
                  <a:pt x="49" y="97"/>
                </a:lnTo>
                <a:close/>
              </a:path>
            </a:pathLst>
          </a:custGeom>
          <a:solidFill>
            <a:srgbClr val="000000"/>
          </a:solidFill>
          <a:ln>
            <a:noFill/>
          </a:ln>
        </p:spPr>
        <p:txBody>
          <a:bodyPr spcFirstLastPara="1" wrap="square" lIns="91400" tIns="45700" rIns="91400" bIns="4570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Calibri"/>
              <a:ea typeface="Calibri"/>
              <a:cs typeface="Calibri"/>
              <a:sym typeface="Calibri"/>
            </a:endParaRPr>
          </a:p>
        </p:txBody>
      </p:sp>
      <p:sp>
        <p:nvSpPr>
          <p:cNvPr id="105" name="Google Shape;105;p18"/>
          <p:cNvSpPr/>
          <p:nvPr/>
        </p:nvSpPr>
        <p:spPr>
          <a:xfrm>
            <a:off x="5834241" y="4701122"/>
            <a:ext cx="52378" cy="52378"/>
          </a:xfrm>
          <a:custGeom>
            <a:avLst/>
            <a:gdLst/>
            <a:ahLst/>
            <a:cxnLst/>
            <a:rect l="l" t="t" r="r" b="b"/>
            <a:pathLst>
              <a:path w="97" h="97" extrusionOk="0">
                <a:moveTo>
                  <a:pt x="48" y="0"/>
                </a:moveTo>
                <a:lnTo>
                  <a:pt x="39" y="1"/>
                </a:lnTo>
                <a:lnTo>
                  <a:pt x="30" y="3"/>
                </a:lnTo>
                <a:lnTo>
                  <a:pt x="21" y="7"/>
                </a:lnTo>
                <a:lnTo>
                  <a:pt x="15" y="14"/>
                </a:lnTo>
                <a:lnTo>
                  <a:pt x="8" y="21"/>
                </a:lnTo>
                <a:lnTo>
                  <a:pt x="4" y="30"/>
                </a:lnTo>
                <a:lnTo>
                  <a:pt x="1" y="39"/>
                </a:lnTo>
                <a:lnTo>
                  <a:pt x="0" y="48"/>
                </a:lnTo>
                <a:lnTo>
                  <a:pt x="1" y="58"/>
                </a:lnTo>
                <a:lnTo>
                  <a:pt x="4" y="67"/>
                </a:lnTo>
                <a:lnTo>
                  <a:pt x="8" y="75"/>
                </a:lnTo>
                <a:lnTo>
                  <a:pt x="15" y="83"/>
                </a:lnTo>
                <a:lnTo>
                  <a:pt x="21" y="89"/>
                </a:lnTo>
                <a:lnTo>
                  <a:pt x="30" y="94"/>
                </a:lnTo>
                <a:lnTo>
                  <a:pt x="39" y="96"/>
                </a:lnTo>
                <a:lnTo>
                  <a:pt x="48" y="97"/>
                </a:lnTo>
                <a:lnTo>
                  <a:pt x="58" y="96"/>
                </a:lnTo>
                <a:lnTo>
                  <a:pt x="68" y="94"/>
                </a:lnTo>
                <a:lnTo>
                  <a:pt x="75" y="89"/>
                </a:lnTo>
                <a:lnTo>
                  <a:pt x="83" y="83"/>
                </a:lnTo>
                <a:lnTo>
                  <a:pt x="89" y="75"/>
                </a:lnTo>
                <a:lnTo>
                  <a:pt x="94" y="67"/>
                </a:lnTo>
                <a:lnTo>
                  <a:pt x="97" y="58"/>
                </a:lnTo>
                <a:lnTo>
                  <a:pt x="97" y="48"/>
                </a:lnTo>
                <a:lnTo>
                  <a:pt x="97" y="39"/>
                </a:lnTo>
                <a:lnTo>
                  <a:pt x="94" y="30"/>
                </a:lnTo>
                <a:lnTo>
                  <a:pt x="89" y="21"/>
                </a:lnTo>
                <a:lnTo>
                  <a:pt x="83" y="14"/>
                </a:lnTo>
                <a:lnTo>
                  <a:pt x="75" y="7"/>
                </a:lnTo>
                <a:lnTo>
                  <a:pt x="68" y="3"/>
                </a:lnTo>
                <a:lnTo>
                  <a:pt x="58" y="1"/>
                </a:lnTo>
                <a:lnTo>
                  <a:pt x="48" y="0"/>
                </a:lnTo>
                <a:close/>
              </a:path>
            </a:pathLst>
          </a:custGeom>
          <a:solidFill>
            <a:srgbClr val="000000"/>
          </a:solidFill>
          <a:ln>
            <a:noFill/>
          </a:ln>
        </p:spPr>
        <p:txBody>
          <a:bodyPr spcFirstLastPara="1" wrap="square" lIns="91400" tIns="45700" rIns="91400" bIns="4570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Calibri"/>
              <a:ea typeface="Calibri"/>
              <a:cs typeface="Calibri"/>
              <a:sym typeface="Calibri"/>
            </a:endParaRPr>
          </a:p>
        </p:txBody>
      </p:sp>
      <p:grpSp>
        <p:nvGrpSpPr>
          <p:cNvPr id="106" name="Google Shape;106;p18"/>
          <p:cNvGrpSpPr/>
          <p:nvPr/>
        </p:nvGrpSpPr>
        <p:grpSpPr>
          <a:xfrm>
            <a:off x="3306488" y="4552338"/>
            <a:ext cx="5579214" cy="435280"/>
            <a:chOff x="3306488" y="4552338"/>
            <a:chExt cx="5579214" cy="435280"/>
          </a:xfrm>
        </p:grpSpPr>
        <p:sp>
          <p:nvSpPr>
            <p:cNvPr id="107" name="Google Shape;107;p18"/>
            <p:cNvSpPr/>
            <p:nvPr/>
          </p:nvSpPr>
          <p:spPr>
            <a:xfrm>
              <a:off x="3306488" y="4627321"/>
              <a:ext cx="244427" cy="303154"/>
            </a:xfrm>
            <a:custGeom>
              <a:avLst/>
              <a:gdLst/>
              <a:ahLst/>
              <a:cxnLst/>
              <a:rect l="l" t="t" r="r" b="b"/>
              <a:pathLst>
                <a:path w="462" h="572" extrusionOk="0">
                  <a:moveTo>
                    <a:pt x="440" y="478"/>
                  </a:moveTo>
                  <a:lnTo>
                    <a:pt x="364" y="515"/>
                  </a:lnTo>
                  <a:lnTo>
                    <a:pt x="278" y="342"/>
                  </a:lnTo>
                  <a:lnTo>
                    <a:pt x="274" y="337"/>
                  </a:lnTo>
                  <a:lnTo>
                    <a:pt x="269" y="332"/>
                  </a:lnTo>
                  <a:lnTo>
                    <a:pt x="263" y="330"/>
                  </a:lnTo>
                  <a:lnTo>
                    <a:pt x="255" y="329"/>
                  </a:lnTo>
                  <a:lnTo>
                    <a:pt x="82" y="329"/>
                  </a:lnTo>
                  <a:lnTo>
                    <a:pt x="77" y="280"/>
                  </a:lnTo>
                  <a:lnTo>
                    <a:pt x="231" y="280"/>
                  </a:lnTo>
                  <a:lnTo>
                    <a:pt x="231" y="232"/>
                  </a:lnTo>
                  <a:lnTo>
                    <a:pt x="71" y="232"/>
                  </a:lnTo>
                  <a:lnTo>
                    <a:pt x="57" y="122"/>
                  </a:lnTo>
                  <a:lnTo>
                    <a:pt x="63" y="122"/>
                  </a:lnTo>
                  <a:lnTo>
                    <a:pt x="68" y="122"/>
                  </a:lnTo>
                  <a:lnTo>
                    <a:pt x="75" y="121"/>
                  </a:lnTo>
                  <a:lnTo>
                    <a:pt x="80" y="118"/>
                  </a:lnTo>
                  <a:lnTo>
                    <a:pt x="87" y="116"/>
                  </a:lnTo>
                  <a:lnTo>
                    <a:pt x="92" y="114"/>
                  </a:lnTo>
                  <a:lnTo>
                    <a:pt x="96" y="110"/>
                  </a:lnTo>
                  <a:lnTo>
                    <a:pt x="102" y="105"/>
                  </a:lnTo>
                  <a:lnTo>
                    <a:pt x="106" y="101"/>
                  </a:lnTo>
                  <a:lnTo>
                    <a:pt x="111" y="96"/>
                  </a:lnTo>
                  <a:lnTo>
                    <a:pt x="114" y="90"/>
                  </a:lnTo>
                  <a:lnTo>
                    <a:pt x="117" y="85"/>
                  </a:lnTo>
                  <a:lnTo>
                    <a:pt x="119" y="80"/>
                  </a:lnTo>
                  <a:lnTo>
                    <a:pt x="120" y="73"/>
                  </a:lnTo>
                  <a:lnTo>
                    <a:pt x="121" y="68"/>
                  </a:lnTo>
                  <a:lnTo>
                    <a:pt x="121" y="61"/>
                  </a:lnTo>
                  <a:lnTo>
                    <a:pt x="121" y="55"/>
                  </a:lnTo>
                  <a:lnTo>
                    <a:pt x="120" y="49"/>
                  </a:lnTo>
                  <a:lnTo>
                    <a:pt x="119" y="43"/>
                  </a:lnTo>
                  <a:lnTo>
                    <a:pt x="117" y="37"/>
                  </a:lnTo>
                  <a:lnTo>
                    <a:pt x="115" y="32"/>
                  </a:lnTo>
                  <a:lnTo>
                    <a:pt x="112" y="28"/>
                  </a:lnTo>
                  <a:lnTo>
                    <a:pt x="108" y="22"/>
                  </a:lnTo>
                  <a:lnTo>
                    <a:pt x="104" y="18"/>
                  </a:lnTo>
                  <a:lnTo>
                    <a:pt x="100" y="14"/>
                  </a:lnTo>
                  <a:lnTo>
                    <a:pt x="94" y="10"/>
                  </a:lnTo>
                  <a:lnTo>
                    <a:pt x="90" y="7"/>
                  </a:lnTo>
                  <a:lnTo>
                    <a:pt x="85" y="5"/>
                  </a:lnTo>
                  <a:lnTo>
                    <a:pt x="79" y="3"/>
                  </a:lnTo>
                  <a:lnTo>
                    <a:pt x="73" y="1"/>
                  </a:lnTo>
                  <a:lnTo>
                    <a:pt x="67" y="1"/>
                  </a:lnTo>
                  <a:lnTo>
                    <a:pt x="61" y="0"/>
                  </a:lnTo>
                  <a:lnTo>
                    <a:pt x="51" y="1"/>
                  </a:lnTo>
                  <a:lnTo>
                    <a:pt x="41" y="3"/>
                  </a:lnTo>
                  <a:lnTo>
                    <a:pt x="33" y="7"/>
                  </a:lnTo>
                  <a:lnTo>
                    <a:pt x="24" y="13"/>
                  </a:lnTo>
                  <a:lnTo>
                    <a:pt x="17" y="18"/>
                  </a:lnTo>
                  <a:lnTo>
                    <a:pt x="10" y="26"/>
                  </a:lnTo>
                  <a:lnTo>
                    <a:pt x="6" y="34"/>
                  </a:lnTo>
                  <a:lnTo>
                    <a:pt x="3" y="44"/>
                  </a:lnTo>
                  <a:lnTo>
                    <a:pt x="0" y="53"/>
                  </a:lnTo>
                  <a:lnTo>
                    <a:pt x="0" y="59"/>
                  </a:lnTo>
                  <a:lnTo>
                    <a:pt x="37" y="356"/>
                  </a:lnTo>
                  <a:lnTo>
                    <a:pt x="37" y="360"/>
                  </a:lnTo>
                  <a:lnTo>
                    <a:pt x="39" y="365"/>
                  </a:lnTo>
                  <a:lnTo>
                    <a:pt x="41" y="368"/>
                  </a:lnTo>
                  <a:lnTo>
                    <a:pt x="45" y="371"/>
                  </a:lnTo>
                  <a:lnTo>
                    <a:pt x="48" y="374"/>
                  </a:lnTo>
                  <a:lnTo>
                    <a:pt x="52" y="375"/>
                  </a:lnTo>
                  <a:lnTo>
                    <a:pt x="57" y="378"/>
                  </a:lnTo>
                  <a:lnTo>
                    <a:pt x="61" y="378"/>
                  </a:lnTo>
                  <a:lnTo>
                    <a:pt x="240" y="378"/>
                  </a:lnTo>
                  <a:lnTo>
                    <a:pt x="332" y="559"/>
                  </a:lnTo>
                  <a:lnTo>
                    <a:pt x="335" y="564"/>
                  </a:lnTo>
                  <a:lnTo>
                    <a:pt x="341" y="569"/>
                  </a:lnTo>
                  <a:lnTo>
                    <a:pt x="346" y="572"/>
                  </a:lnTo>
                  <a:lnTo>
                    <a:pt x="354" y="572"/>
                  </a:lnTo>
                  <a:lnTo>
                    <a:pt x="359" y="572"/>
                  </a:lnTo>
                  <a:lnTo>
                    <a:pt x="364" y="570"/>
                  </a:lnTo>
                  <a:lnTo>
                    <a:pt x="462" y="521"/>
                  </a:lnTo>
                  <a:lnTo>
                    <a:pt x="440" y="478"/>
                  </a:lnTo>
                  <a:close/>
                </a:path>
              </a:pathLst>
            </a:custGeom>
            <a:solidFill>
              <a:srgbClr val="000000"/>
            </a:solidFill>
            <a:ln>
              <a:noFill/>
            </a:ln>
          </p:spPr>
          <p:txBody>
            <a:bodyPr spcFirstLastPara="1" wrap="square" lIns="91400" tIns="45700" rIns="91400" bIns="4570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Calibri"/>
                <a:ea typeface="Calibri"/>
                <a:cs typeface="Calibri"/>
                <a:sym typeface="Calibri"/>
              </a:endParaRPr>
            </a:p>
          </p:txBody>
        </p:sp>
        <p:sp>
          <p:nvSpPr>
            <p:cNvPr id="108" name="Google Shape;108;p18"/>
            <p:cNvSpPr/>
            <p:nvPr/>
          </p:nvSpPr>
          <p:spPr>
            <a:xfrm>
              <a:off x="3765465" y="4627318"/>
              <a:ext cx="282525" cy="360301"/>
            </a:xfrm>
            <a:custGeom>
              <a:avLst/>
              <a:gdLst/>
              <a:ahLst/>
              <a:cxnLst/>
              <a:rect l="l" t="t" r="r" b="b"/>
              <a:pathLst>
                <a:path w="533" h="682" extrusionOk="0">
                  <a:moveTo>
                    <a:pt x="480" y="391"/>
                  </a:moveTo>
                  <a:lnTo>
                    <a:pt x="467" y="387"/>
                  </a:lnTo>
                  <a:lnTo>
                    <a:pt x="455" y="383"/>
                  </a:lnTo>
                  <a:lnTo>
                    <a:pt x="442" y="382"/>
                  </a:lnTo>
                  <a:lnTo>
                    <a:pt x="432" y="381"/>
                  </a:lnTo>
                  <a:lnTo>
                    <a:pt x="421" y="382"/>
                  </a:lnTo>
                  <a:lnTo>
                    <a:pt x="409" y="383"/>
                  </a:lnTo>
                  <a:lnTo>
                    <a:pt x="398" y="385"/>
                  </a:lnTo>
                  <a:lnTo>
                    <a:pt x="387" y="389"/>
                  </a:lnTo>
                  <a:lnTo>
                    <a:pt x="376" y="393"/>
                  </a:lnTo>
                  <a:lnTo>
                    <a:pt x="366" y="396"/>
                  </a:lnTo>
                  <a:lnTo>
                    <a:pt x="357" y="401"/>
                  </a:lnTo>
                  <a:lnTo>
                    <a:pt x="349" y="405"/>
                  </a:lnTo>
                  <a:lnTo>
                    <a:pt x="334" y="415"/>
                  </a:lnTo>
                  <a:lnTo>
                    <a:pt x="319" y="425"/>
                  </a:lnTo>
                  <a:lnTo>
                    <a:pt x="307" y="435"/>
                  </a:lnTo>
                  <a:lnTo>
                    <a:pt x="301" y="441"/>
                  </a:lnTo>
                  <a:lnTo>
                    <a:pt x="297" y="445"/>
                  </a:lnTo>
                  <a:lnTo>
                    <a:pt x="293" y="448"/>
                  </a:lnTo>
                  <a:lnTo>
                    <a:pt x="303" y="421"/>
                  </a:lnTo>
                  <a:lnTo>
                    <a:pt x="311" y="395"/>
                  </a:lnTo>
                  <a:lnTo>
                    <a:pt x="317" y="368"/>
                  </a:lnTo>
                  <a:lnTo>
                    <a:pt x="321" y="340"/>
                  </a:lnTo>
                  <a:lnTo>
                    <a:pt x="328" y="341"/>
                  </a:lnTo>
                  <a:lnTo>
                    <a:pt x="335" y="342"/>
                  </a:lnTo>
                  <a:lnTo>
                    <a:pt x="346" y="343"/>
                  </a:lnTo>
                  <a:lnTo>
                    <a:pt x="358" y="343"/>
                  </a:lnTo>
                  <a:lnTo>
                    <a:pt x="371" y="343"/>
                  </a:lnTo>
                  <a:lnTo>
                    <a:pt x="386" y="342"/>
                  </a:lnTo>
                  <a:lnTo>
                    <a:pt x="402" y="340"/>
                  </a:lnTo>
                  <a:lnTo>
                    <a:pt x="417" y="336"/>
                  </a:lnTo>
                  <a:lnTo>
                    <a:pt x="434" y="330"/>
                  </a:lnTo>
                  <a:lnTo>
                    <a:pt x="442" y="327"/>
                  </a:lnTo>
                  <a:lnTo>
                    <a:pt x="450" y="324"/>
                  </a:lnTo>
                  <a:lnTo>
                    <a:pt x="457" y="319"/>
                  </a:lnTo>
                  <a:lnTo>
                    <a:pt x="465" y="313"/>
                  </a:lnTo>
                  <a:lnTo>
                    <a:pt x="473" y="308"/>
                  </a:lnTo>
                  <a:lnTo>
                    <a:pt x="479" y="300"/>
                  </a:lnTo>
                  <a:lnTo>
                    <a:pt x="486" y="294"/>
                  </a:lnTo>
                  <a:lnTo>
                    <a:pt x="491" y="286"/>
                  </a:lnTo>
                  <a:lnTo>
                    <a:pt x="497" y="277"/>
                  </a:lnTo>
                  <a:lnTo>
                    <a:pt x="502" y="269"/>
                  </a:lnTo>
                  <a:lnTo>
                    <a:pt x="506" y="258"/>
                  </a:lnTo>
                  <a:lnTo>
                    <a:pt x="510" y="246"/>
                  </a:lnTo>
                  <a:lnTo>
                    <a:pt x="514" y="234"/>
                  </a:lnTo>
                  <a:lnTo>
                    <a:pt x="516" y="220"/>
                  </a:lnTo>
                  <a:lnTo>
                    <a:pt x="518" y="207"/>
                  </a:lnTo>
                  <a:lnTo>
                    <a:pt x="519" y="192"/>
                  </a:lnTo>
                  <a:lnTo>
                    <a:pt x="506" y="189"/>
                  </a:lnTo>
                  <a:lnTo>
                    <a:pt x="493" y="186"/>
                  </a:lnTo>
                  <a:lnTo>
                    <a:pt x="480" y="184"/>
                  </a:lnTo>
                  <a:lnTo>
                    <a:pt x="468" y="184"/>
                  </a:lnTo>
                  <a:lnTo>
                    <a:pt x="456" y="184"/>
                  </a:lnTo>
                  <a:lnTo>
                    <a:pt x="446" y="185"/>
                  </a:lnTo>
                  <a:lnTo>
                    <a:pt x="435" y="187"/>
                  </a:lnTo>
                  <a:lnTo>
                    <a:pt x="426" y="189"/>
                  </a:lnTo>
                  <a:lnTo>
                    <a:pt x="416" y="192"/>
                  </a:lnTo>
                  <a:lnTo>
                    <a:pt x="408" y="197"/>
                  </a:lnTo>
                  <a:lnTo>
                    <a:pt x="399" y="201"/>
                  </a:lnTo>
                  <a:lnTo>
                    <a:pt x="390" y="206"/>
                  </a:lnTo>
                  <a:lnTo>
                    <a:pt x="375" y="217"/>
                  </a:lnTo>
                  <a:lnTo>
                    <a:pt x="363" y="227"/>
                  </a:lnTo>
                  <a:lnTo>
                    <a:pt x="354" y="238"/>
                  </a:lnTo>
                  <a:lnTo>
                    <a:pt x="345" y="249"/>
                  </a:lnTo>
                  <a:lnTo>
                    <a:pt x="338" y="259"/>
                  </a:lnTo>
                  <a:lnTo>
                    <a:pt x="333" y="266"/>
                  </a:lnTo>
                  <a:lnTo>
                    <a:pt x="331" y="269"/>
                  </a:lnTo>
                  <a:lnTo>
                    <a:pt x="329" y="272"/>
                  </a:lnTo>
                  <a:lnTo>
                    <a:pt x="329" y="260"/>
                  </a:lnTo>
                  <a:lnTo>
                    <a:pt x="330" y="245"/>
                  </a:lnTo>
                  <a:lnTo>
                    <a:pt x="329" y="232"/>
                  </a:lnTo>
                  <a:lnTo>
                    <a:pt x="329" y="226"/>
                  </a:lnTo>
                  <a:lnTo>
                    <a:pt x="332" y="220"/>
                  </a:lnTo>
                  <a:lnTo>
                    <a:pt x="335" y="214"/>
                  </a:lnTo>
                  <a:lnTo>
                    <a:pt x="339" y="204"/>
                  </a:lnTo>
                  <a:lnTo>
                    <a:pt x="342" y="193"/>
                  </a:lnTo>
                  <a:lnTo>
                    <a:pt x="345" y="180"/>
                  </a:lnTo>
                  <a:lnTo>
                    <a:pt x="348" y="166"/>
                  </a:lnTo>
                  <a:lnTo>
                    <a:pt x="351" y="151"/>
                  </a:lnTo>
                  <a:lnTo>
                    <a:pt x="351" y="144"/>
                  </a:lnTo>
                  <a:lnTo>
                    <a:pt x="352" y="136"/>
                  </a:lnTo>
                  <a:lnTo>
                    <a:pt x="351" y="127"/>
                  </a:lnTo>
                  <a:lnTo>
                    <a:pt x="351" y="119"/>
                  </a:lnTo>
                  <a:lnTo>
                    <a:pt x="349" y="111"/>
                  </a:lnTo>
                  <a:lnTo>
                    <a:pt x="348" y="103"/>
                  </a:lnTo>
                  <a:lnTo>
                    <a:pt x="346" y="94"/>
                  </a:lnTo>
                  <a:lnTo>
                    <a:pt x="343" y="85"/>
                  </a:lnTo>
                  <a:lnTo>
                    <a:pt x="339" y="77"/>
                  </a:lnTo>
                  <a:lnTo>
                    <a:pt x="335" y="69"/>
                  </a:lnTo>
                  <a:lnTo>
                    <a:pt x="330" y="60"/>
                  </a:lnTo>
                  <a:lnTo>
                    <a:pt x="325" y="53"/>
                  </a:lnTo>
                  <a:lnTo>
                    <a:pt x="318" y="45"/>
                  </a:lnTo>
                  <a:lnTo>
                    <a:pt x="311" y="38"/>
                  </a:lnTo>
                  <a:lnTo>
                    <a:pt x="302" y="31"/>
                  </a:lnTo>
                  <a:lnTo>
                    <a:pt x="292" y="24"/>
                  </a:lnTo>
                  <a:lnTo>
                    <a:pt x="281" y="17"/>
                  </a:lnTo>
                  <a:lnTo>
                    <a:pt x="270" y="11"/>
                  </a:lnTo>
                  <a:lnTo>
                    <a:pt x="258" y="5"/>
                  </a:lnTo>
                  <a:lnTo>
                    <a:pt x="244" y="0"/>
                  </a:lnTo>
                  <a:lnTo>
                    <a:pt x="235" y="13"/>
                  </a:lnTo>
                  <a:lnTo>
                    <a:pt x="227" y="27"/>
                  </a:lnTo>
                  <a:lnTo>
                    <a:pt x="222" y="40"/>
                  </a:lnTo>
                  <a:lnTo>
                    <a:pt x="218" y="53"/>
                  </a:lnTo>
                  <a:lnTo>
                    <a:pt x="214" y="66"/>
                  </a:lnTo>
                  <a:lnTo>
                    <a:pt x="212" y="79"/>
                  </a:lnTo>
                  <a:lnTo>
                    <a:pt x="212" y="91"/>
                  </a:lnTo>
                  <a:lnTo>
                    <a:pt x="212" y="101"/>
                  </a:lnTo>
                  <a:lnTo>
                    <a:pt x="214" y="112"/>
                  </a:lnTo>
                  <a:lnTo>
                    <a:pt x="218" y="123"/>
                  </a:lnTo>
                  <a:lnTo>
                    <a:pt x="221" y="134"/>
                  </a:lnTo>
                  <a:lnTo>
                    <a:pt x="225" y="145"/>
                  </a:lnTo>
                  <a:lnTo>
                    <a:pt x="231" y="154"/>
                  </a:lnTo>
                  <a:lnTo>
                    <a:pt x="235" y="164"/>
                  </a:lnTo>
                  <a:lnTo>
                    <a:pt x="240" y="172"/>
                  </a:lnTo>
                  <a:lnTo>
                    <a:pt x="246" y="179"/>
                  </a:lnTo>
                  <a:lnTo>
                    <a:pt x="258" y="193"/>
                  </a:lnTo>
                  <a:lnTo>
                    <a:pt x="270" y="206"/>
                  </a:lnTo>
                  <a:lnTo>
                    <a:pt x="281" y="217"/>
                  </a:lnTo>
                  <a:lnTo>
                    <a:pt x="289" y="224"/>
                  </a:lnTo>
                  <a:lnTo>
                    <a:pt x="293" y="227"/>
                  </a:lnTo>
                  <a:lnTo>
                    <a:pt x="297" y="230"/>
                  </a:lnTo>
                  <a:lnTo>
                    <a:pt x="297" y="245"/>
                  </a:lnTo>
                  <a:lnTo>
                    <a:pt x="295" y="262"/>
                  </a:lnTo>
                  <a:lnTo>
                    <a:pt x="294" y="282"/>
                  </a:lnTo>
                  <a:lnTo>
                    <a:pt x="292" y="304"/>
                  </a:lnTo>
                  <a:lnTo>
                    <a:pt x="291" y="298"/>
                  </a:lnTo>
                  <a:lnTo>
                    <a:pt x="288" y="292"/>
                  </a:lnTo>
                  <a:lnTo>
                    <a:pt x="285" y="283"/>
                  </a:lnTo>
                  <a:lnTo>
                    <a:pt x="280" y="273"/>
                  </a:lnTo>
                  <a:lnTo>
                    <a:pt x="274" y="261"/>
                  </a:lnTo>
                  <a:lnTo>
                    <a:pt x="267" y="249"/>
                  </a:lnTo>
                  <a:lnTo>
                    <a:pt x="259" y="238"/>
                  </a:lnTo>
                  <a:lnTo>
                    <a:pt x="248" y="226"/>
                  </a:lnTo>
                  <a:lnTo>
                    <a:pt x="237" y="215"/>
                  </a:lnTo>
                  <a:lnTo>
                    <a:pt x="231" y="209"/>
                  </a:lnTo>
                  <a:lnTo>
                    <a:pt x="224" y="204"/>
                  </a:lnTo>
                  <a:lnTo>
                    <a:pt x="217" y="200"/>
                  </a:lnTo>
                  <a:lnTo>
                    <a:pt x="209" y="195"/>
                  </a:lnTo>
                  <a:lnTo>
                    <a:pt x="200" y="192"/>
                  </a:lnTo>
                  <a:lnTo>
                    <a:pt x="192" y="189"/>
                  </a:lnTo>
                  <a:lnTo>
                    <a:pt x="183" y="186"/>
                  </a:lnTo>
                  <a:lnTo>
                    <a:pt x="173" y="184"/>
                  </a:lnTo>
                  <a:lnTo>
                    <a:pt x="165" y="182"/>
                  </a:lnTo>
                  <a:lnTo>
                    <a:pt x="154" y="182"/>
                  </a:lnTo>
                  <a:lnTo>
                    <a:pt x="143" y="182"/>
                  </a:lnTo>
                  <a:lnTo>
                    <a:pt x="131" y="184"/>
                  </a:lnTo>
                  <a:lnTo>
                    <a:pt x="119" y="186"/>
                  </a:lnTo>
                  <a:lnTo>
                    <a:pt x="106" y="189"/>
                  </a:lnTo>
                  <a:lnTo>
                    <a:pt x="93" y="192"/>
                  </a:lnTo>
                  <a:lnTo>
                    <a:pt x="81" y="198"/>
                  </a:lnTo>
                  <a:lnTo>
                    <a:pt x="82" y="211"/>
                  </a:lnTo>
                  <a:lnTo>
                    <a:pt x="84" y="222"/>
                  </a:lnTo>
                  <a:lnTo>
                    <a:pt x="87" y="234"/>
                  </a:lnTo>
                  <a:lnTo>
                    <a:pt x="91" y="246"/>
                  </a:lnTo>
                  <a:lnTo>
                    <a:pt x="96" y="256"/>
                  </a:lnTo>
                  <a:lnTo>
                    <a:pt x="101" y="266"/>
                  </a:lnTo>
                  <a:lnTo>
                    <a:pt x="106" y="274"/>
                  </a:lnTo>
                  <a:lnTo>
                    <a:pt x="112" y="282"/>
                  </a:lnTo>
                  <a:lnTo>
                    <a:pt x="118" y="288"/>
                  </a:lnTo>
                  <a:lnTo>
                    <a:pt x="125" y="295"/>
                  </a:lnTo>
                  <a:lnTo>
                    <a:pt x="132" y="301"/>
                  </a:lnTo>
                  <a:lnTo>
                    <a:pt x="140" y="307"/>
                  </a:lnTo>
                  <a:lnTo>
                    <a:pt x="156" y="316"/>
                  </a:lnTo>
                  <a:lnTo>
                    <a:pt x="172" y="323"/>
                  </a:lnTo>
                  <a:lnTo>
                    <a:pt x="180" y="325"/>
                  </a:lnTo>
                  <a:lnTo>
                    <a:pt x="189" y="328"/>
                  </a:lnTo>
                  <a:lnTo>
                    <a:pt x="197" y="329"/>
                  </a:lnTo>
                  <a:lnTo>
                    <a:pt x="206" y="331"/>
                  </a:lnTo>
                  <a:lnTo>
                    <a:pt x="223" y="334"/>
                  </a:lnTo>
                  <a:lnTo>
                    <a:pt x="237" y="336"/>
                  </a:lnTo>
                  <a:lnTo>
                    <a:pt x="250" y="336"/>
                  </a:lnTo>
                  <a:lnTo>
                    <a:pt x="263" y="336"/>
                  </a:lnTo>
                  <a:lnTo>
                    <a:pt x="275" y="335"/>
                  </a:lnTo>
                  <a:lnTo>
                    <a:pt x="281" y="335"/>
                  </a:lnTo>
                  <a:lnTo>
                    <a:pt x="285" y="334"/>
                  </a:lnTo>
                  <a:lnTo>
                    <a:pt x="288" y="334"/>
                  </a:lnTo>
                  <a:lnTo>
                    <a:pt x="282" y="364"/>
                  </a:lnTo>
                  <a:lnTo>
                    <a:pt x="276" y="392"/>
                  </a:lnTo>
                  <a:lnTo>
                    <a:pt x="267" y="419"/>
                  </a:lnTo>
                  <a:lnTo>
                    <a:pt x="258" y="445"/>
                  </a:lnTo>
                  <a:lnTo>
                    <a:pt x="248" y="429"/>
                  </a:lnTo>
                  <a:lnTo>
                    <a:pt x="236" y="414"/>
                  </a:lnTo>
                  <a:lnTo>
                    <a:pt x="230" y="406"/>
                  </a:lnTo>
                  <a:lnTo>
                    <a:pt x="222" y="398"/>
                  </a:lnTo>
                  <a:lnTo>
                    <a:pt x="213" y="391"/>
                  </a:lnTo>
                  <a:lnTo>
                    <a:pt x="203" y="383"/>
                  </a:lnTo>
                  <a:lnTo>
                    <a:pt x="192" y="377"/>
                  </a:lnTo>
                  <a:lnTo>
                    <a:pt x="180" y="371"/>
                  </a:lnTo>
                  <a:lnTo>
                    <a:pt x="168" y="366"/>
                  </a:lnTo>
                  <a:lnTo>
                    <a:pt x="155" y="363"/>
                  </a:lnTo>
                  <a:lnTo>
                    <a:pt x="142" y="360"/>
                  </a:lnTo>
                  <a:lnTo>
                    <a:pt x="127" y="358"/>
                  </a:lnTo>
                  <a:lnTo>
                    <a:pt x="110" y="358"/>
                  </a:lnTo>
                  <a:lnTo>
                    <a:pt x="91" y="360"/>
                  </a:lnTo>
                  <a:lnTo>
                    <a:pt x="72" y="363"/>
                  </a:lnTo>
                  <a:lnTo>
                    <a:pt x="52" y="367"/>
                  </a:lnTo>
                  <a:lnTo>
                    <a:pt x="32" y="374"/>
                  </a:lnTo>
                  <a:lnTo>
                    <a:pt x="10" y="381"/>
                  </a:lnTo>
                  <a:lnTo>
                    <a:pt x="17" y="396"/>
                  </a:lnTo>
                  <a:lnTo>
                    <a:pt x="23" y="411"/>
                  </a:lnTo>
                  <a:lnTo>
                    <a:pt x="31" y="424"/>
                  </a:lnTo>
                  <a:lnTo>
                    <a:pt x="38" y="436"/>
                  </a:lnTo>
                  <a:lnTo>
                    <a:pt x="47" y="448"/>
                  </a:lnTo>
                  <a:lnTo>
                    <a:pt x="55" y="458"/>
                  </a:lnTo>
                  <a:lnTo>
                    <a:pt x="62" y="468"/>
                  </a:lnTo>
                  <a:lnTo>
                    <a:pt x="71" y="475"/>
                  </a:lnTo>
                  <a:lnTo>
                    <a:pt x="79" y="482"/>
                  </a:lnTo>
                  <a:lnTo>
                    <a:pt x="88" y="487"/>
                  </a:lnTo>
                  <a:lnTo>
                    <a:pt x="97" y="492"/>
                  </a:lnTo>
                  <a:lnTo>
                    <a:pt x="105" y="497"/>
                  </a:lnTo>
                  <a:lnTo>
                    <a:pt x="115" y="501"/>
                  </a:lnTo>
                  <a:lnTo>
                    <a:pt x="124" y="504"/>
                  </a:lnTo>
                  <a:lnTo>
                    <a:pt x="132" y="506"/>
                  </a:lnTo>
                  <a:lnTo>
                    <a:pt x="141" y="509"/>
                  </a:lnTo>
                  <a:lnTo>
                    <a:pt x="150" y="509"/>
                  </a:lnTo>
                  <a:lnTo>
                    <a:pt x="158" y="510"/>
                  </a:lnTo>
                  <a:lnTo>
                    <a:pt x="167" y="510"/>
                  </a:lnTo>
                  <a:lnTo>
                    <a:pt x="176" y="509"/>
                  </a:lnTo>
                  <a:lnTo>
                    <a:pt x="193" y="507"/>
                  </a:lnTo>
                  <a:lnTo>
                    <a:pt x="207" y="504"/>
                  </a:lnTo>
                  <a:lnTo>
                    <a:pt x="221" y="500"/>
                  </a:lnTo>
                  <a:lnTo>
                    <a:pt x="235" y="496"/>
                  </a:lnTo>
                  <a:lnTo>
                    <a:pt x="225" y="513"/>
                  </a:lnTo>
                  <a:lnTo>
                    <a:pt x="214" y="529"/>
                  </a:lnTo>
                  <a:lnTo>
                    <a:pt x="204" y="544"/>
                  </a:lnTo>
                  <a:lnTo>
                    <a:pt x="192" y="559"/>
                  </a:lnTo>
                  <a:lnTo>
                    <a:pt x="179" y="572"/>
                  </a:lnTo>
                  <a:lnTo>
                    <a:pt x="167" y="585"/>
                  </a:lnTo>
                  <a:lnTo>
                    <a:pt x="153" y="597"/>
                  </a:lnTo>
                  <a:lnTo>
                    <a:pt x="139" y="607"/>
                  </a:lnTo>
                  <a:lnTo>
                    <a:pt x="125" y="617"/>
                  </a:lnTo>
                  <a:lnTo>
                    <a:pt x="110" y="625"/>
                  </a:lnTo>
                  <a:lnTo>
                    <a:pt x="96" y="632"/>
                  </a:lnTo>
                  <a:lnTo>
                    <a:pt x="79" y="638"/>
                  </a:lnTo>
                  <a:lnTo>
                    <a:pt x="64" y="642"/>
                  </a:lnTo>
                  <a:lnTo>
                    <a:pt x="49" y="646"/>
                  </a:lnTo>
                  <a:lnTo>
                    <a:pt x="33" y="648"/>
                  </a:lnTo>
                  <a:lnTo>
                    <a:pt x="17" y="648"/>
                  </a:lnTo>
                  <a:lnTo>
                    <a:pt x="12" y="649"/>
                  </a:lnTo>
                  <a:lnTo>
                    <a:pt x="9" y="649"/>
                  </a:lnTo>
                  <a:lnTo>
                    <a:pt x="7" y="651"/>
                  </a:lnTo>
                  <a:lnTo>
                    <a:pt x="4" y="653"/>
                  </a:lnTo>
                  <a:lnTo>
                    <a:pt x="2" y="655"/>
                  </a:lnTo>
                  <a:lnTo>
                    <a:pt x="1" y="659"/>
                  </a:lnTo>
                  <a:lnTo>
                    <a:pt x="0" y="662"/>
                  </a:lnTo>
                  <a:lnTo>
                    <a:pt x="0" y="665"/>
                  </a:lnTo>
                  <a:lnTo>
                    <a:pt x="0" y="668"/>
                  </a:lnTo>
                  <a:lnTo>
                    <a:pt x="1" y="672"/>
                  </a:lnTo>
                  <a:lnTo>
                    <a:pt x="2" y="675"/>
                  </a:lnTo>
                  <a:lnTo>
                    <a:pt x="4" y="677"/>
                  </a:lnTo>
                  <a:lnTo>
                    <a:pt x="7" y="679"/>
                  </a:lnTo>
                  <a:lnTo>
                    <a:pt x="9" y="681"/>
                  </a:lnTo>
                  <a:lnTo>
                    <a:pt x="12" y="681"/>
                  </a:lnTo>
                  <a:lnTo>
                    <a:pt x="17" y="682"/>
                  </a:lnTo>
                  <a:lnTo>
                    <a:pt x="36" y="681"/>
                  </a:lnTo>
                  <a:lnTo>
                    <a:pt x="56" y="679"/>
                  </a:lnTo>
                  <a:lnTo>
                    <a:pt x="74" y="675"/>
                  </a:lnTo>
                  <a:lnTo>
                    <a:pt x="92" y="669"/>
                  </a:lnTo>
                  <a:lnTo>
                    <a:pt x="111" y="662"/>
                  </a:lnTo>
                  <a:lnTo>
                    <a:pt x="128" y="653"/>
                  </a:lnTo>
                  <a:lnTo>
                    <a:pt x="145" y="644"/>
                  </a:lnTo>
                  <a:lnTo>
                    <a:pt x="163" y="632"/>
                  </a:lnTo>
                  <a:lnTo>
                    <a:pt x="179" y="619"/>
                  </a:lnTo>
                  <a:lnTo>
                    <a:pt x="195" y="605"/>
                  </a:lnTo>
                  <a:lnTo>
                    <a:pt x="210" y="590"/>
                  </a:lnTo>
                  <a:lnTo>
                    <a:pt x="224" y="572"/>
                  </a:lnTo>
                  <a:lnTo>
                    <a:pt x="237" y="555"/>
                  </a:lnTo>
                  <a:lnTo>
                    <a:pt x="250" y="536"/>
                  </a:lnTo>
                  <a:lnTo>
                    <a:pt x="262" y="516"/>
                  </a:lnTo>
                  <a:lnTo>
                    <a:pt x="273" y="495"/>
                  </a:lnTo>
                  <a:lnTo>
                    <a:pt x="279" y="499"/>
                  </a:lnTo>
                  <a:lnTo>
                    <a:pt x="287" y="503"/>
                  </a:lnTo>
                  <a:lnTo>
                    <a:pt x="297" y="507"/>
                  </a:lnTo>
                  <a:lnTo>
                    <a:pt x="309" y="512"/>
                  </a:lnTo>
                  <a:lnTo>
                    <a:pt x="324" y="518"/>
                  </a:lnTo>
                  <a:lnTo>
                    <a:pt x="331" y="520"/>
                  </a:lnTo>
                  <a:lnTo>
                    <a:pt x="339" y="523"/>
                  </a:lnTo>
                  <a:lnTo>
                    <a:pt x="347" y="525"/>
                  </a:lnTo>
                  <a:lnTo>
                    <a:pt x="356" y="526"/>
                  </a:lnTo>
                  <a:lnTo>
                    <a:pt x="366" y="527"/>
                  </a:lnTo>
                  <a:lnTo>
                    <a:pt x="374" y="528"/>
                  </a:lnTo>
                  <a:lnTo>
                    <a:pt x="384" y="529"/>
                  </a:lnTo>
                  <a:lnTo>
                    <a:pt x="393" y="529"/>
                  </a:lnTo>
                  <a:lnTo>
                    <a:pt x="402" y="529"/>
                  </a:lnTo>
                  <a:lnTo>
                    <a:pt x="412" y="528"/>
                  </a:lnTo>
                  <a:lnTo>
                    <a:pt x="422" y="527"/>
                  </a:lnTo>
                  <a:lnTo>
                    <a:pt x="432" y="524"/>
                  </a:lnTo>
                  <a:lnTo>
                    <a:pt x="441" y="520"/>
                  </a:lnTo>
                  <a:lnTo>
                    <a:pt x="451" y="516"/>
                  </a:lnTo>
                  <a:lnTo>
                    <a:pt x="460" y="512"/>
                  </a:lnTo>
                  <a:lnTo>
                    <a:pt x="469" y="506"/>
                  </a:lnTo>
                  <a:lnTo>
                    <a:pt x="478" y="500"/>
                  </a:lnTo>
                  <a:lnTo>
                    <a:pt x="487" y="492"/>
                  </a:lnTo>
                  <a:lnTo>
                    <a:pt x="495" y="483"/>
                  </a:lnTo>
                  <a:lnTo>
                    <a:pt x="504" y="473"/>
                  </a:lnTo>
                  <a:lnTo>
                    <a:pt x="511" y="461"/>
                  </a:lnTo>
                  <a:lnTo>
                    <a:pt x="519" y="448"/>
                  </a:lnTo>
                  <a:lnTo>
                    <a:pt x="527" y="435"/>
                  </a:lnTo>
                  <a:lnTo>
                    <a:pt x="533" y="420"/>
                  </a:lnTo>
                  <a:lnTo>
                    <a:pt x="520" y="410"/>
                  </a:lnTo>
                  <a:lnTo>
                    <a:pt x="507" y="403"/>
                  </a:lnTo>
                  <a:lnTo>
                    <a:pt x="494" y="396"/>
                  </a:lnTo>
                  <a:lnTo>
                    <a:pt x="480" y="391"/>
                  </a:lnTo>
                  <a:close/>
                </a:path>
              </a:pathLst>
            </a:custGeom>
            <a:solidFill>
              <a:srgbClr val="5A9941"/>
            </a:solidFill>
            <a:ln>
              <a:noFill/>
            </a:ln>
          </p:spPr>
          <p:txBody>
            <a:bodyPr spcFirstLastPara="1" wrap="square" lIns="91400" tIns="45700" rIns="91400" bIns="4570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Calibri"/>
                <a:ea typeface="Calibri"/>
                <a:cs typeface="Calibri"/>
                <a:sym typeface="Calibri"/>
              </a:endParaRPr>
            </a:p>
          </p:txBody>
        </p:sp>
        <p:sp>
          <p:nvSpPr>
            <p:cNvPr id="109" name="Google Shape;109;p18"/>
            <p:cNvSpPr/>
            <p:nvPr/>
          </p:nvSpPr>
          <p:spPr>
            <a:xfrm>
              <a:off x="4990472" y="4627324"/>
              <a:ext cx="360292" cy="257125"/>
            </a:xfrm>
            <a:custGeom>
              <a:avLst/>
              <a:gdLst/>
              <a:ahLst/>
              <a:cxnLst/>
              <a:rect l="l" t="t" r="r" b="b"/>
              <a:pathLst>
                <a:path w="681" h="487" extrusionOk="0">
                  <a:moveTo>
                    <a:pt x="681" y="187"/>
                  </a:moveTo>
                  <a:lnTo>
                    <a:pt x="680" y="175"/>
                  </a:lnTo>
                  <a:lnTo>
                    <a:pt x="680" y="163"/>
                  </a:lnTo>
                  <a:lnTo>
                    <a:pt x="679" y="149"/>
                  </a:lnTo>
                  <a:lnTo>
                    <a:pt x="678" y="134"/>
                  </a:lnTo>
                  <a:lnTo>
                    <a:pt x="676" y="119"/>
                  </a:lnTo>
                  <a:lnTo>
                    <a:pt x="674" y="105"/>
                  </a:lnTo>
                  <a:lnTo>
                    <a:pt x="672" y="91"/>
                  </a:lnTo>
                  <a:lnTo>
                    <a:pt x="669" y="79"/>
                  </a:lnTo>
                  <a:lnTo>
                    <a:pt x="665" y="65"/>
                  </a:lnTo>
                  <a:lnTo>
                    <a:pt x="660" y="53"/>
                  </a:lnTo>
                  <a:lnTo>
                    <a:pt x="652" y="43"/>
                  </a:lnTo>
                  <a:lnTo>
                    <a:pt x="643" y="32"/>
                  </a:lnTo>
                  <a:lnTo>
                    <a:pt x="633" y="23"/>
                  </a:lnTo>
                  <a:lnTo>
                    <a:pt x="621" y="17"/>
                  </a:lnTo>
                  <a:lnTo>
                    <a:pt x="609" y="12"/>
                  </a:lnTo>
                  <a:lnTo>
                    <a:pt x="596" y="10"/>
                  </a:lnTo>
                  <a:lnTo>
                    <a:pt x="573" y="8"/>
                  </a:lnTo>
                  <a:lnTo>
                    <a:pt x="548" y="6"/>
                  </a:lnTo>
                  <a:lnTo>
                    <a:pt x="520" y="4"/>
                  </a:lnTo>
                  <a:lnTo>
                    <a:pt x="489" y="3"/>
                  </a:lnTo>
                  <a:lnTo>
                    <a:pt x="457" y="1"/>
                  </a:lnTo>
                  <a:lnTo>
                    <a:pt x="420" y="1"/>
                  </a:lnTo>
                  <a:lnTo>
                    <a:pt x="382" y="0"/>
                  </a:lnTo>
                  <a:lnTo>
                    <a:pt x="340" y="0"/>
                  </a:lnTo>
                  <a:lnTo>
                    <a:pt x="299" y="0"/>
                  </a:lnTo>
                  <a:lnTo>
                    <a:pt x="260" y="1"/>
                  </a:lnTo>
                  <a:lnTo>
                    <a:pt x="224" y="1"/>
                  </a:lnTo>
                  <a:lnTo>
                    <a:pt x="191" y="3"/>
                  </a:lnTo>
                  <a:lnTo>
                    <a:pt x="161" y="4"/>
                  </a:lnTo>
                  <a:lnTo>
                    <a:pt x="133" y="6"/>
                  </a:lnTo>
                  <a:lnTo>
                    <a:pt x="108" y="8"/>
                  </a:lnTo>
                  <a:lnTo>
                    <a:pt x="85" y="10"/>
                  </a:lnTo>
                  <a:lnTo>
                    <a:pt x="72" y="12"/>
                  </a:lnTo>
                  <a:lnTo>
                    <a:pt x="59" y="17"/>
                  </a:lnTo>
                  <a:lnTo>
                    <a:pt x="48" y="23"/>
                  </a:lnTo>
                  <a:lnTo>
                    <a:pt x="38" y="32"/>
                  </a:lnTo>
                  <a:lnTo>
                    <a:pt x="29" y="43"/>
                  </a:lnTo>
                  <a:lnTo>
                    <a:pt x="21" y="53"/>
                  </a:lnTo>
                  <a:lnTo>
                    <a:pt x="16" y="65"/>
                  </a:lnTo>
                  <a:lnTo>
                    <a:pt x="12" y="79"/>
                  </a:lnTo>
                  <a:lnTo>
                    <a:pt x="8" y="91"/>
                  </a:lnTo>
                  <a:lnTo>
                    <a:pt x="6" y="105"/>
                  </a:lnTo>
                  <a:lnTo>
                    <a:pt x="4" y="119"/>
                  </a:lnTo>
                  <a:lnTo>
                    <a:pt x="3" y="134"/>
                  </a:lnTo>
                  <a:lnTo>
                    <a:pt x="2" y="149"/>
                  </a:lnTo>
                  <a:lnTo>
                    <a:pt x="1" y="163"/>
                  </a:lnTo>
                  <a:lnTo>
                    <a:pt x="0" y="175"/>
                  </a:lnTo>
                  <a:lnTo>
                    <a:pt x="0" y="187"/>
                  </a:lnTo>
                  <a:lnTo>
                    <a:pt x="0" y="198"/>
                  </a:lnTo>
                  <a:lnTo>
                    <a:pt x="0" y="211"/>
                  </a:lnTo>
                  <a:lnTo>
                    <a:pt x="0" y="226"/>
                  </a:lnTo>
                  <a:lnTo>
                    <a:pt x="0" y="243"/>
                  </a:lnTo>
                  <a:lnTo>
                    <a:pt x="0" y="261"/>
                  </a:lnTo>
                  <a:lnTo>
                    <a:pt x="0" y="277"/>
                  </a:lnTo>
                  <a:lnTo>
                    <a:pt x="0" y="290"/>
                  </a:lnTo>
                  <a:lnTo>
                    <a:pt x="0" y="301"/>
                  </a:lnTo>
                  <a:lnTo>
                    <a:pt x="0" y="311"/>
                  </a:lnTo>
                  <a:lnTo>
                    <a:pt x="1" y="324"/>
                  </a:lnTo>
                  <a:lnTo>
                    <a:pt x="2" y="337"/>
                  </a:lnTo>
                  <a:lnTo>
                    <a:pt x="3" y="352"/>
                  </a:lnTo>
                  <a:lnTo>
                    <a:pt x="4" y="369"/>
                  </a:lnTo>
                  <a:lnTo>
                    <a:pt x="6" y="383"/>
                  </a:lnTo>
                  <a:lnTo>
                    <a:pt x="8" y="397"/>
                  </a:lnTo>
                  <a:lnTo>
                    <a:pt x="12" y="409"/>
                  </a:lnTo>
                  <a:lnTo>
                    <a:pt x="15" y="423"/>
                  </a:lnTo>
                  <a:lnTo>
                    <a:pt x="20" y="434"/>
                  </a:lnTo>
                  <a:lnTo>
                    <a:pt x="28" y="445"/>
                  </a:lnTo>
                  <a:lnTo>
                    <a:pt x="38" y="456"/>
                  </a:lnTo>
                  <a:lnTo>
                    <a:pt x="48" y="465"/>
                  </a:lnTo>
                  <a:lnTo>
                    <a:pt x="59" y="471"/>
                  </a:lnTo>
                  <a:lnTo>
                    <a:pt x="72" y="475"/>
                  </a:lnTo>
                  <a:lnTo>
                    <a:pt x="85" y="478"/>
                  </a:lnTo>
                  <a:lnTo>
                    <a:pt x="108" y="480"/>
                  </a:lnTo>
                  <a:lnTo>
                    <a:pt x="133" y="482"/>
                  </a:lnTo>
                  <a:lnTo>
                    <a:pt x="161" y="484"/>
                  </a:lnTo>
                  <a:lnTo>
                    <a:pt x="191" y="485"/>
                  </a:lnTo>
                  <a:lnTo>
                    <a:pt x="224" y="486"/>
                  </a:lnTo>
                  <a:lnTo>
                    <a:pt x="260" y="486"/>
                  </a:lnTo>
                  <a:lnTo>
                    <a:pt x="299" y="487"/>
                  </a:lnTo>
                  <a:lnTo>
                    <a:pt x="340" y="487"/>
                  </a:lnTo>
                  <a:lnTo>
                    <a:pt x="382" y="487"/>
                  </a:lnTo>
                  <a:lnTo>
                    <a:pt x="420" y="486"/>
                  </a:lnTo>
                  <a:lnTo>
                    <a:pt x="457" y="486"/>
                  </a:lnTo>
                  <a:lnTo>
                    <a:pt x="489" y="485"/>
                  </a:lnTo>
                  <a:lnTo>
                    <a:pt x="520" y="484"/>
                  </a:lnTo>
                  <a:lnTo>
                    <a:pt x="548" y="482"/>
                  </a:lnTo>
                  <a:lnTo>
                    <a:pt x="573" y="480"/>
                  </a:lnTo>
                  <a:lnTo>
                    <a:pt x="596" y="478"/>
                  </a:lnTo>
                  <a:lnTo>
                    <a:pt x="609" y="475"/>
                  </a:lnTo>
                  <a:lnTo>
                    <a:pt x="621" y="471"/>
                  </a:lnTo>
                  <a:lnTo>
                    <a:pt x="633" y="465"/>
                  </a:lnTo>
                  <a:lnTo>
                    <a:pt x="642" y="456"/>
                  </a:lnTo>
                  <a:lnTo>
                    <a:pt x="652" y="445"/>
                  </a:lnTo>
                  <a:lnTo>
                    <a:pt x="660" y="434"/>
                  </a:lnTo>
                  <a:lnTo>
                    <a:pt x="665" y="423"/>
                  </a:lnTo>
                  <a:lnTo>
                    <a:pt x="669" y="409"/>
                  </a:lnTo>
                  <a:lnTo>
                    <a:pt x="672" y="397"/>
                  </a:lnTo>
                  <a:lnTo>
                    <a:pt x="674" y="383"/>
                  </a:lnTo>
                  <a:lnTo>
                    <a:pt x="676" y="369"/>
                  </a:lnTo>
                  <a:lnTo>
                    <a:pt x="678" y="352"/>
                  </a:lnTo>
                  <a:lnTo>
                    <a:pt x="679" y="337"/>
                  </a:lnTo>
                  <a:lnTo>
                    <a:pt x="680" y="324"/>
                  </a:lnTo>
                  <a:lnTo>
                    <a:pt x="680" y="311"/>
                  </a:lnTo>
                  <a:lnTo>
                    <a:pt x="681" y="301"/>
                  </a:lnTo>
                  <a:lnTo>
                    <a:pt x="681" y="290"/>
                  </a:lnTo>
                  <a:lnTo>
                    <a:pt x="681" y="277"/>
                  </a:lnTo>
                  <a:lnTo>
                    <a:pt x="681" y="261"/>
                  </a:lnTo>
                  <a:lnTo>
                    <a:pt x="681" y="243"/>
                  </a:lnTo>
                  <a:lnTo>
                    <a:pt x="681" y="226"/>
                  </a:lnTo>
                  <a:lnTo>
                    <a:pt x="681" y="211"/>
                  </a:lnTo>
                  <a:lnTo>
                    <a:pt x="681" y="198"/>
                  </a:lnTo>
                  <a:lnTo>
                    <a:pt x="681" y="187"/>
                  </a:lnTo>
                  <a:close/>
                  <a:moveTo>
                    <a:pt x="475" y="264"/>
                  </a:moveTo>
                  <a:lnTo>
                    <a:pt x="281" y="386"/>
                  </a:lnTo>
                  <a:lnTo>
                    <a:pt x="274" y="389"/>
                  </a:lnTo>
                  <a:lnTo>
                    <a:pt x="268" y="390"/>
                  </a:lnTo>
                  <a:lnTo>
                    <a:pt x="261" y="389"/>
                  </a:lnTo>
                  <a:lnTo>
                    <a:pt x="256" y="387"/>
                  </a:lnTo>
                  <a:lnTo>
                    <a:pt x="250" y="383"/>
                  </a:lnTo>
                  <a:lnTo>
                    <a:pt x="246" y="378"/>
                  </a:lnTo>
                  <a:lnTo>
                    <a:pt x="244" y="372"/>
                  </a:lnTo>
                  <a:lnTo>
                    <a:pt x="243" y="365"/>
                  </a:lnTo>
                  <a:lnTo>
                    <a:pt x="243" y="122"/>
                  </a:lnTo>
                  <a:lnTo>
                    <a:pt x="244" y="115"/>
                  </a:lnTo>
                  <a:lnTo>
                    <a:pt x="246" y="109"/>
                  </a:lnTo>
                  <a:lnTo>
                    <a:pt x="250" y="105"/>
                  </a:lnTo>
                  <a:lnTo>
                    <a:pt x="256" y="101"/>
                  </a:lnTo>
                  <a:lnTo>
                    <a:pt x="262" y="99"/>
                  </a:lnTo>
                  <a:lnTo>
                    <a:pt x="268" y="98"/>
                  </a:lnTo>
                  <a:lnTo>
                    <a:pt x="274" y="99"/>
                  </a:lnTo>
                  <a:lnTo>
                    <a:pt x="281" y="102"/>
                  </a:lnTo>
                  <a:lnTo>
                    <a:pt x="475" y="223"/>
                  </a:lnTo>
                  <a:lnTo>
                    <a:pt x="480" y="227"/>
                  </a:lnTo>
                  <a:lnTo>
                    <a:pt x="484" y="231"/>
                  </a:lnTo>
                  <a:lnTo>
                    <a:pt x="486" y="237"/>
                  </a:lnTo>
                  <a:lnTo>
                    <a:pt x="487" y="243"/>
                  </a:lnTo>
                  <a:lnTo>
                    <a:pt x="486" y="251"/>
                  </a:lnTo>
                  <a:lnTo>
                    <a:pt x="484" y="256"/>
                  </a:lnTo>
                  <a:lnTo>
                    <a:pt x="480" y="261"/>
                  </a:lnTo>
                  <a:lnTo>
                    <a:pt x="475" y="264"/>
                  </a:lnTo>
                  <a:close/>
                </a:path>
              </a:pathLst>
            </a:custGeom>
            <a:solidFill>
              <a:srgbClr val="F1682A"/>
            </a:solidFill>
            <a:ln>
              <a:noFill/>
            </a:ln>
          </p:spPr>
          <p:txBody>
            <a:bodyPr spcFirstLastPara="1" wrap="square" lIns="91400" tIns="45700" rIns="91400" bIns="4570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Calibri"/>
                <a:ea typeface="Calibri"/>
                <a:cs typeface="Calibri"/>
                <a:sym typeface="Calibri"/>
              </a:endParaRPr>
            </a:p>
          </p:txBody>
        </p:sp>
        <p:sp>
          <p:nvSpPr>
            <p:cNvPr id="110" name="Google Shape;110;p18"/>
            <p:cNvSpPr/>
            <p:nvPr/>
          </p:nvSpPr>
          <p:spPr>
            <a:xfrm>
              <a:off x="4386338" y="4700336"/>
              <a:ext cx="236492" cy="211097"/>
            </a:xfrm>
            <a:custGeom>
              <a:avLst/>
              <a:gdLst/>
              <a:ahLst/>
              <a:cxnLst/>
              <a:rect l="l" t="t" r="r" b="b"/>
              <a:pathLst>
                <a:path w="448" h="398" extrusionOk="0">
                  <a:moveTo>
                    <a:pt x="421" y="241"/>
                  </a:moveTo>
                  <a:lnTo>
                    <a:pt x="427" y="231"/>
                  </a:lnTo>
                  <a:lnTo>
                    <a:pt x="433" y="220"/>
                  </a:lnTo>
                  <a:lnTo>
                    <a:pt x="437" y="210"/>
                  </a:lnTo>
                  <a:lnTo>
                    <a:pt x="441" y="200"/>
                  </a:lnTo>
                  <a:lnTo>
                    <a:pt x="444" y="189"/>
                  </a:lnTo>
                  <a:lnTo>
                    <a:pt x="446" y="178"/>
                  </a:lnTo>
                  <a:lnTo>
                    <a:pt x="447" y="166"/>
                  </a:lnTo>
                  <a:lnTo>
                    <a:pt x="448" y="155"/>
                  </a:lnTo>
                  <a:lnTo>
                    <a:pt x="447" y="143"/>
                  </a:lnTo>
                  <a:lnTo>
                    <a:pt x="446" y="133"/>
                  </a:lnTo>
                  <a:lnTo>
                    <a:pt x="444" y="121"/>
                  </a:lnTo>
                  <a:lnTo>
                    <a:pt x="440" y="110"/>
                  </a:lnTo>
                  <a:lnTo>
                    <a:pt x="436" y="99"/>
                  </a:lnTo>
                  <a:lnTo>
                    <a:pt x="432" y="88"/>
                  </a:lnTo>
                  <a:lnTo>
                    <a:pt x="426" y="77"/>
                  </a:lnTo>
                  <a:lnTo>
                    <a:pt x="419" y="68"/>
                  </a:lnTo>
                  <a:lnTo>
                    <a:pt x="411" y="58"/>
                  </a:lnTo>
                  <a:lnTo>
                    <a:pt x="404" y="48"/>
                  </a:lnTo>
                  <a:lnTo>
                    <a:pt x="395" y="39"/>
                  </a:lnTo>
                  <a:lnTo>
                    <a:pt x="385" y="30"/>
                  </a:lnTo>
                  <a:lnTo>
                    <a:pt x="375" y="22"/>
                  </a:lnTo>
                  <a:lnTo>
                    <a:pt x="365" y="14"/>
                  </a:lnTo>
                  <a:lnTo>
                    <a:pt x="354" y="7"/>
                  </a:lnTo>
                  <a:lnTo>
                    <a:pt x="341" y="0"/>
                  </a:lnTo>
                  <a:lnTo>
                    <a:pt x="345" y="14"/>
                  </a:lnTo>
                  <a:lnTo>
                    <a:pt x="348" y="29"/>
                  </a:lnTo>
                  <a:lnTo>
                    <a:pt x="350" y="43"/>
                  </a:lnTo>
                  <a:lnTo>
                    <a:pt x="351" y="58"/>
                  </a:lnTo>
                  <a:lnTo>
                    <a:pt x="350" y="70"/>
                  </a:lnTo>
                  <a:lnTo>
                    <a:pt x="348" y="83"/>
                  </a:lnTo>
                  <a:lnTo>
                    <a:pt x="346" y="95"/>
                  </a:lnTo>
                  <a:lnTo>
                    <a:pt x="344" y="108"/>
                  </a:lnTo>
                  <a:lnTo>
                    <a:pt x="340" y="120"/>
                  </a:lnTo>
                  <a:lnTo>
                    <a:pt x="336" y="131"/>
                  </a:lnTo>
                  <a:lnTo>
                    <a:pt x="331" y="143"/>
                  </a:lnTo>
                  <a:lnTo>
                    <a:pt x="325" y="154"/>
                  </a:lnTo>
                  <a:lnTo>
                    <a:pt x="318" y="166"/>
                  </a:lnTo>
                  <a:lnTo>
                    <a:pt x="311" y="177"/>
                  </a:lnTo>
                  <a:lnTo>
                    <a:pt x="302" y="188"/>
                  </a:lnTo>
                  <a:lnTo>
                    <a:pt x="293" y="197"/>
                  </a:lnTo>
                  <a:lnTo>
                    <a:pt x="284" y="207"/>
                  </a:lnTo>
                  <a:lnTo>
                    <a:pt x="274" y="217"/>
                  </a:lnTo>
                  <a:lnTo>
                    <a:pt x="263" y="226"/>
                  </a:lnTo>
                  <a:lnTo>
                    <a:pt x="251" y="235"/>
                  </a:lnTo>
                  <a:lnTo>
                    <a:pt x="240" y="243"/>
                  </a:lnTo>
                  <a:lnTo>
                    <a:pt x="229" y="250"/>
                  </a:lnTo>
                  <a:lnTo>
                    <a:pt x="217" y="257"/>
                  </a:lnTo>
                  <a:lnTo>
                    <a:pt x="205" y="263"/>
                  </a:lnTo>
                  <a:lnTo>
                    <a:pt x="192" y="270"/>
                  </a:lnTo>
                  <a:lnTo>
                    <a:pt x="179" y="275"/>
                  </a:lnTo>
                  <a:lnTo>
                    <a:pt x="165" y="279"/>
                  </a:lnTo>
                  <a:lnTo>
                    <a:pt x="151" y="284"/>
                  </a:lnTo>
                  <a:lnTo>
                    <a:pt x="137" y="288"/>
                  </a:lnTo>
                  <a:lnTo>
                    <a:pt x="123" y="291"/>
                  </a:lnTo>
                  <a:lnTo>
                    <a:pt x="109" y="295"/>
                  </a:lnTo>
                  <a:lnTo>
                    <a:pt x="94" y="297"/>
                  </a:lnTo>
                  <a:lnTo>
                    <a:pt x="78" y="299"/>
                  </a:lnTo>
                  <a:lnTo>
                    <a:pt x="64" y="300"/>
                  </a:lnTo>
                  <a:lnTo>
                    <a:pt x="49" y="301"/>
                  </a:lnTo>
                  <a:lnTo>
                    <a:pt x="33" y="301"/>
                  </a:lnTo>
                  <a:lnTo>
                    <a:pt x="28" y="301"/>
                  </a:lnTo>
                  <a:lnTo>
                    <a:pt x="19" y="301"/>
                  </a:lnTo>
                  <a:lnTo>
                    <a:pt x="10" y="300"/>
                  </a:lnTo>
                  <a:lnTo>
                    <a:pt x="0" y="300"/>
                  </a:lnTo>
                  <a:lnTo>
                    <a:pt x="20" y="312"/>
                  </a:lnTo>
                  <a:lnTo>
                    <a:pt x="40" y="322"/>
                  </a:lnTo>
                  <a:lnTo>
                    <a:pt x="61" y="330"/>
                  </a:lnTo>
                  <a:lnTo>
                    <a:pt x="83" y="338"/>
                  </a:lnTo>
                  <a:lnTo>
                    <a:pt x="107" y="343"/>
                  </a:lnTo>
                  <a:lnTo>
                    <a:pt x="130" y="346"/>
                  </a:lnTo>
                  <a:lnTo>
                    <a:pt x="154" y="350"/>
                  </a:lnTo>
                  <a:lnTo>
                    <a:pt x="180" y="350"/>
                  </a:lnTo>
                  <a:lnTo>
                    <a:pt x="196" y="350"/>
                  </a:lnTo>
                  <a:lnTo>
                    <a:pt x="212" y="349"/>
                  </a:lnTo>
                  <a:lnTo>
                    <a:pt x="230" y="346"/>
                  </a:lnTo>
                  <a:lnTo>
                    <a:pt x="247" y="344"/>
                  </a:lnTo>
                  <a:lnTo>
                    <a:pt x="259" y="352"/>
                  </a:lnTo>
                  <a:lnTo>
                    <a:pt x="271" y="359"/>
                  </a:lnTo>
                  <a:lnTo>
                    <a:pt x="284" y="367"/>
                  </a:lnTo>
                  <a:lnTo>
                    <a:pt x="297" y="372"/>
                  </a:lnTo>
                  <a:lnTo>
                    <a:pt x="310" y="379"/>
                  </a:lnTo>
                  <a:lnTo>
                    <a:pt x="324" y="384"/>
                  </a:lnTo>
                  <a:lnTo>
                    <a:pt x="338" y="388"/>
                  </a:lnTo>
                  <a:lnTo>
                    <a:pt x="353" y="393"/>
                  </a:lnTo>
                  <a:lnTo>
                    <a:pt x="359" y="394"/>
                  </a:lnTo>
                  <a:lnTo>
                    <a:pt x="368" y="396"/>
                  </a:lnTo>
                  <a:lnTo>
                    <a:pt x="377" y="397"/>
                  </a:lnTo>
                  <a:lnTo>
                    <a:pt x="385" y="398"/>
                  </a:lnTo>
                  <a:lnTo>
                    <a:pt x="390" y="398"/>
                  </a:lnTo>
                  <a:lnTo>
                    <a:pt x="394" y="396"/>
                  </a:lnTo>
                  <a:lnTo>
                    <a:pt x="397" y="393"/>
                  </a:lnTo>
                  <a:lnTo>
                    <a:pt x="398" y="387"/>
                  </a:lnTo>
                  <a:lnTo>
                    <a:pt x="398" y="386"/>
                  </a:lnTo>
                  <a:lnTo>
                    <a:pt x="399" y="385"/>
                  </a:lnTo>
                  <a:lnTo>
                    <a:pt x="399" y="384"/>
                  </a:lnTo>
                  <a:lnTo>
                    <a:pt x="399" y="383"/>
                  </a:lnTo>
                  <a:lnTo>
                    <a:pt x="398" y="381"/>
                  </a:lnTo>
                  <a:lnTo>
                    <a:pt x="398" y="380"/>
                  </a:lnTo>
                  <a:lnTo>
                    <a:pt x="397" y="379"/>
                  </a:lnTo>
                  <a:lnTo>
                    <a:pt x="396" y="378"/>
                  </a:lnTo>
                  <a:lnTo>
                    <a:pt x="396" y="377"/>
                  </a:lnTo>
                  <a:lnTo>
                    <a:pt x="395" y="376"/>
                  </a:lnTo>
                  <a:lnTo>
                    <a:pt x="394" y="374"/>
                  </a:lnTo>
                  <a:lnTo>
                    <a:pt x="394" y="373"/>
                  </a:lnTo>
                  <a:lnTo>
                    <a:pt x="393" y="372"/>
                  </a:lnTo>
                  <a:lnTo>
                    <a:pt x="392" y="371"/>
                  </a:lnTo>
                  <a:lnTo>
                    <a:pt x="391" y="371"/>
                  </a:lnTo>
                  <a:lnTo>
                    <a:pt x="387" y="367"/>
                  </a:lnTo>
                  <a:lnTo>
                    <a:pt x="382" y="361"/>
                  </a:lnTo>
                  <a:lnTo>
                    <a:pt x="377" y="355"/>
                  </a:lnTo>
                  <a:lnTo>
                    <a:pt x="372" y="351"/>
                  </a:lnTo>
                  <a:lnTo>
                    <a:pt x="369" y="345"/>
                  </a:lnTo>
                  <a:lnTo>
                    <a:pt x="364" y="339"/>
                  </a:lnTo>
                  <a:lnTo>
                    <a:pt x="358" y="332"/>
                  </a:lnTo>
                  <a:lnTo>
                    <a:pt x="354" y="325"/>
                  </a:lnTo>
                  <a:lnTo>
                    <a:pt x="351" y="316"/>
                  </a:lnTo>
                  <a:lnTo>
                    <a:pt x="346" y="307"/>
                  </a:lnTo>
                  <a:lnTo>
                    <a:pt x="358" y="301"/>
                  </a:lnTo>
                  <a:lnTo>
                    <a:pt x="369" y="293"/>
                  </a:lnTo>
                  <a:lnTo>
                    <a:pt x="379" y="286"/>
                  </a:lnTo>
                  <a:lnTo>
                    <a:pt x="388" y="277"/>
                  </a:lnTo>
                  <a:lnTo>
                    <a:pt x="397" y="269"/>
                  </a:lnTo>
                  <a:lnTo>
                    <a:pt x="406" y="260"/>
                  </a:lnTo>
                  <a:lnTo>
                    <a:pt x="413" y="250"/>
                  </a:lnTo>
                  <a:lnTo>
                    <a:pt x="421" y="241"/>
                  </a:lnTo>
                  <a:close/>
                </a:path>
              </a:pathLst>
            </a:custGeom>
            <a:solidFill>
              <a:srgbClr val="000000"/>
            </a:solidFill>
            <a:ln>
              <a:noFill/>
            </a:ln>
          </p:spPr>
          <p:txBody>
            <a:bodyPr spcFirstLastPara="1" wrap="square" lIns="91400" tIns="45700" rIns="91400" bIns="4570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Calibri"/>
                <a:ea typeface="Calibri"/>
                <a:cs typeface="Calibri"/>
                <a:sym typeface="Calibri"/>
              </a:endParaRPr>
            </a:p>
          </p:txBody>
        </p:sp>
        <p:sp>
          <p:nvSpPr>
            <p:cNvPr id="111" name="Google Shape;111;p18"/>
            <p:cNvSpPr/>
            <p:nvPr/>
          </p:nvSpPr>
          <p:spPr>
            <a:xfrm>
              <a:off x="6268513" y="4638394"/>
              <a:ext cx="359069" cy="281010"/>
            </a:xfrm>
            <a:custGeom>
              <a:avLst/>
              <a:gdLst/>
              <a:ahLst/>
              <a:cxnLst/>
              <a:rect l="l" t="t" r="r" b="b"/>
              <a:pathLst>
                <a:path w="506" h="399" extrusionOk="0">
                  <a:moveTo>
                    <a:pt x="434" y="70"/>
                  </a:moveTo>
                  <a:lnTo>
                    <a:pt x="434" y="70"/>
                  </a:lnTo>
                  <a:cubicBezTo>
                    <a:pt x="354" y="17"/>
                    <a:pt x="265" y="0"/>
                    <a:pt x="168" y="35"/>
                  </a:cubicBezTo>
                  <a:cubicBezTo>
                    <a:pt x="89" y="53"/>
                    <a:pt x="9" y="141"/>
                    <a:pt x="9" y="221"/>
                  </a:cubicBezTo>
                  <a:cubicBezTo>
                    <a:pt x="0" y="319"/>
                    <a:pt x="71" y="398"/>
                    <a:pt x="195" y="398"/>
                  </a:cubicBezTo>
                  <a:cubicBezTo>
                    <a:pt x="337" y="398"/>
                    <a:pt x="381" y="328"/>
                    <a:pt x="381" y="310"/>
                  </a:cubicBezTo>
                  <a:cubicBezTo>
                    <a:pt x="390" y="292"/>
                    <a:pt x="328" y="248"/>
                    <a:pt x="363" y="212"/>
                  </a:cubicBezTo>
                  <a:cubicBezTo>
                    <a:pt x="408" y="168"/>
                    <a:pt x="452" y="203"/>
                    <a:pt x="469" y="203"/>
                  </a:cubicBezTo>
                  <a:cubicBezTo>
                    <a:pt x="496" y="194"/>
                    <a:pt x="505" y="124"/>
                    <a:pt x="434" y="70"/>
                  </a:cubicBezTo>
                  <a:close/>
                  <a:moveTo>
                    <a:pt x="274" y="301"/>
                  </a:moveTo>
                  <a:lnTo>
                    <a:pt x="274" y="301"/>
                  </a:lnTo>
                  <a:cubicBezTo>
                    <a:pt x="248" y="301"/>
                    <a:pt x="239" y="283"/>
                    <a:pt x="239" y="265"/>
                  </a:cubicBezTo>
                  <a:cubicBezTo>
                    <a:pt x="239" y="248"/>
                    <a:pt x="248" y="230"/>
                    <a:pt x="274" y="230"/>
                  </a:cubicBezTo>
                  <a:cubicBezTo>
                    <a:pt x="293" y="230"/>
                    <a:pt x="309" y="248"/>
                    <a:pt x="309" y="265"/>
                  </a:cubicBezTo>
                  <a:cubicBezTo>
                    <a:pt x="309" y="283"/>
                    <a:pt x="293" y="301"/>
                    <a:pt x="274" y="301"/>
                  </a:cubicBezTo>
                  <a:close/>
                </a:path>
              </a:pathLst>
            </a:custGeom>
            <a:solidFill>
              <a:srgbClr val="44546A"/>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Calibri"/>
                <a:ea typeface="Calibri"/>
                <a:cs typeface="Calibri"/>
                <a:sym typeface="Calibri"/>
              </a:endParaRPr>
            </a:p>
          </p:txBody>
        </p:sp>
        <p:sp>
          <p:nvSpPr>
            <p:cNvPr id="112" name="Google Shape;112;p18"/>
            <p:cNvSpPr/>
            <p:nvPr/>
          </p:nvSpPr>
          <p:spPr>
            <a:xfrm>
              <a:off x="5654890" y="4624936"/>
              <a:ext cx="309502" cy="307915"/>
            </a:xfrm>
            <a:custGeom>
              <a:avLst/>
              <a:gdLst/>
              <a:ahLst/>
              <a:cxnLst/>
              <a:rect l="l" t="t" r="r" b="b"/>
              <a:pathLst>
                <a:path w="584" h="584" extrusionOk="0">
                  <a:moveTo>
                    <a:pt x="544" y="145"/>
                  </a:moveTo>
                  <a:lnTo>
                    <a:pt x="534" y="129"/>
                  </a:lnTo>
                  <a:lnTo>
                    <a:pt x="523" y="113"/>
                  </a:lnTo>
                  <a:lnTo>
                    <a:pt x="512" y="98"/>
                  </a:lnTo>
                  <a:lnTo>
                    <a:pt x="499" y="85"/>
                  </a:lnTo>
                  <a:lnTo>
                    <a:pt x="485" y="72"/>
                  </a:lnTo>
                  <a:lnTo>
                    <a:pt x="469" y="60"/>
                  </a:lnTo>
                  <a:lnTo>
                    <a:pt x="454" y="49"/>
                  </a:lnTo>
                  <a:lnTo>
                    <a:pt x="438" y="39"/>
                  </a:lnTo>
                  <a:lnTo>
                    <a:pt x="421" y="29"/>
                  </a:lnTo>
                  <a:lnTo>
                    <a:pt x="404" y="22"/>
                  </a:lnTo>
                  <a:lnTo>
                    <a:pt x="386" y="15"/>
                  </a:lnTo>
                  <a:lnTo>
                    <a:pt x="368" y="10"/>
                  </a:lnTo>
                  <a:lnTo>
                    <a:pt x="350" y="5"/>
                  </a:lnTo>
                  <a:lnTo>
                    <a:pt x="330" y="2"/>
                  </a:lnTo>
                  <a:lnTo>
                    <a:pt x="311" y="0"/>
                  </a:lnTo>
                  <a:lnTo>
                    <a:pt x="291" y="0"/>
                  </a:lnTo>
                  <a:lnTo>
                    <a:pt x="272" y="0"/>
                  </a:lnTo>
                  <a:lnTo>
                    <a:pt x="252" y="2"/>
                  </a:lnTo>
                  <a:lnTo>
                    <a:pt x="234" y="5"/>
                  </a:lnTo>
                  <a:lnTo>
                    <a:pt x="215" y="10"/>
                  </a:lnTo>
                  <a:lnTo>
                    <a:pt x="197" y="15"/>
                  </a:lnTo>
                  <a:lnTo>
                    <a:pt x="179" y="22"/>
                  </a:lnTo>
                  <a:lnTo>
                    <a:pt x="162" y="29"/>
                  </a:lnTo>
                  <a:lnTo>
                    <a:pt x="144" y="39"/>
                  </a:lnTo>
                  <a:lnTo>
                    <a:pt x="128" y="49"/>
                  </a:lnTo>
                  <a:lnTo>
                    <a:pt x="113" y="60"/>
                  </a:lnTo>
                  <a:lnTo>
                    <a:pt x="98" y="72"/>
                  </a:lnTo>
                  <a:lnTo>
                    <a:pt x="85" y="85"/>
                  </a:lnTo>
                  <a:lnTo>
                    <a:pt x="72" y="98"/>
                  </a:lnTo>
                  <a:lnTo>
                    <a:pt x="60" y="113"/>
                  </a:lnTo>
                  <a:lnTo>
                    <a:pt x="48" y="129"/>
                  </a:lnTo>
                  <a:lnTo>
                    <a:pt x="39" y="145"/>
                  </a:lnTo>
                  <a:lnTo>
                    <a:pt x="29" y="162"/>
                  </a:lnTo>
                  <a:lnTo>
                    <a:pt x="21" y="179"/>
                  </a:lnTo>
                  <a:lnTo>
                    <a:pt x="15" y="198"/>
                  </a:lnTo>
                  <a:lnTo>
                    <a:pt x="9" y="216"/>
                  </a:lnTo>
                  <a:lnTo>
                    <a:pt x="5" y="234"/>
                  </a:lnTo>
                  <a:lnTo>
                    <a:pt x="2" y="253"/>
                  </a:lnTo>
                  <a:lnTo>
                    <a:pt x="0" y="272"/>
                  </a:lnTo>
                  <a:lnTo>
                    <a:pt x="0" y="292"/>
                  </a:lnTo>
                  <a:lnTo>
                    <a:pt x="0" y="312"/>
                  </a:lnTo>
                  <a:lnTo>
                    <a:pt x="2" y="330"/>
                  </a:lnTo>
                  <a:lnTo>
                    <a:pt x="5" y="350"/>
                  </a:lnTo>
                  <a:lnTo>
                    <a:pt x="9" y="368"/>
                  </a:lnTo>
                  <a:lnTo>
                    <a:pt x="15" y="387"/>
                  </a:lnTo>
                  <a:lnTo>
                    <a:pt x="21" y="404"/>
                  </a:lnTo>
                  <a:lnTo>
                    <a:pt x="29" y="421"/>
                  </a:lnTo>
                  <a:lnTo>
                    <a:pt x="39" y="438"/>
                  </a:lnTo>
                  <a:lnTo>
                    <a:pt x="48" y="455"/>
                  </a:lnTo>
                  <a:lnTo>
                    <a:pt x="60" y="471"/>
                  </a:lnTo>
                  <a:lnTo>
                    <a:pt x="72" y="485"/>
                  </a:lnTo>
                  <a:lnTo>
                    <a:pt x="85" y="499"/>
                  </a:lnTo>
                  <a:lnTo>
                    <a:pt x="98" y="512"/>
                  </a:lnTo>
                  <a:lnTo>
                    <a:pt x="113" y="524"/>
                  </a:lnTo>
                  <a:lnTo>
                    <a:pt x="128" y="534"/>
                  </a:lnTo>
                  <a:lnTo>
                    <a:pt x="144" y="545"/>
                  </a:lnTo>
                  <a:lnTo>
                    <a:pt x="162" y="554"/>
                  </a:lnTo>
                  <a:lnTo>
                    <a:pt x="179" y="561"/>
                  </a:lnTo>
                  <a:lnTo>
                    <a:pt x="197" y="569"/>
                  </a:lnTo>
                  <a:lnTo>
                    <a:pt x="215" y="574"/>
                  </a:lnTo>
                  <a:lnTo>
                    <a:pt x="234" y="579"/>
                  </a:lnTo>
                  <a:lnTo>
                    <a:pt x="252" y="582"/>
                  </a:lnTo>
                  <a:lnTo>
                    <a:pt x="272" y="583"/>
                  </a:lnTo>
                  <a:lnTo>
                    <a:pt x="291" y="584"/>
                  </a:lnTo>
                  <a:lnTo>
                    <a:pt x="311" y="583"/>
                  </a:lnTo>
                  <a:lnTo>
                    <a:pt x="330" y="582"/>
                  </a:lnTo>
                  <a:lnTo>
                    <a:pt x="350" y="579"/>
                  </a:lnTo>
                  <a:lnTo>
                    <a:pt x="368" y="574"/>
                  </a:lnTo>
                  <a:lnTo>
                    <a:pt x="386" y="569"/>
                  </a:lnTo>
                  <a:lnTo>
                    <a:pt x="404" y="561"/>
                  </a:lnTo>
                  <a:lnTo>
                    <a:pt x="421" y="554"/>
                  </a:lnTo>
                  <a:lnTo>
                    <a:pt x="438" y="545"/>
                  </a:lnTo>
                  <a:lnTo>
                    <a:pt x="454" y="534"/>
                  </a:lnTo>
                  <a:lnTo>
                    <a:pt x="469" y="524"/>
                  </a:lnTo>
                  <a:lnTo>
                    <a:pt x="485" y="512"/>
                  </a:lnTo>
                  <a:lnTo>
                    <a:pt x="499" y="499"/>
                  </a:lnTo>
                  <a:lnTo>
                    <a:pt x="512" y="485"/>
                  </a:lnTo>
                  <a:lnTo>
                    <a:pt x="523" y="471"/>
                  </a:lnTo>
                  <a:lnTo>
                    <a:pt x="534" y="455"/>
                  </a:lnTo>
                  <a:lnTo>
                    <a:pt x="544" y="438"/>
                  </a:lnTo>
                  <a:lnTo>
                    <a:pt x="554" y="421"/>
                  </a:lnTo>
                  <a:lnTo>
                    <a:pt x="561" y="404"/>
                  </a:lnTo>
                  <a:lnTo>
                    <a:pt x="569" y="387"/>
                  </a:lnTo>
                  <a:lnTo>
                    <a:pt x="574" y="368"/>
                  </a:lnTo>
                  <a:lnTo>
                    <a:pt x="579" y="350"/>
                  </a:lnTo>
                  <a:lnTo>
                    <a:pt x="582" y="330"/>
                  </a:lnTo>
                  <a:lnTo>
                    <a:pt x="583" y="312"/>
                  </a:lnTo>
                  <a:lnTo>
                    <a:pt x="584" y="292"/>
                  </a:lnTo>
                  <a:lnTo>
                    <a:pt x="583" y="272"/>
                  </a:lnTo>
                  <a:lnTo>
                    <a:pt x="582" y="253"/>
                  </a:lnTo>
                  <a:lnTo>
                    <a:pt x="579" y="234"/>
                  </a:lnTo>
                  <a:lnTo>
                    <a:pt x="574" y="216"/>
                  </a:lnTo>
                  <a:lnTo>
                    <a:pt x="569" y="198"/>
                  </a:lnTo>
                  <a:lnTo>
                    <a:pt x="561" y="179"/>
                  </a:lnTo>
                  <a:lnTo>
                    <a:pt x="554" y="162"/>
                  </a:lnTo>
                  <a:lnTo>
                    <a:pt x="544" y="145"/>
                  </a:lnTo>
                  <a:close/>
                  <a:moveTo>
                    <a:pt x="516" y="387"/>
                  </a:moveTo>
                  <a:lnTo>
                    <a:pt x="510" y="397"/>
                  </a:lnTo>
                  <a:lnTo>
                    <a:pt x="505" y="408"/>
                  </a:lnTo>
                  <a:lnTo>
                    <a:pt x="500" y="419"/>
                  </a:lnTo>
                  <a:lnTo>
                    <a:pt x="493" y="429"/>
                  </a:lnTo>
                  <a:lnTo>
                    <a:pt x="487" y="437"/>
                  </a:lnTo>
                  <a:lnTo>
                    <a:pt x="479" y="447"/>
                  </a:lnTo>
                  <a:lnTo>
                    <a:pt x="472" y="456"/>
                  </a:lnTo>
                  <a:lnTo>
                    <a:pt x="464" y="464"/>
                  </a:lnTo>
                  <a:lnTo>
                    <a:pt x="455" y="472"/>
                  </a:lnTo>
                  <a:lnTo>
                    <a:pt x="447" y="479"/>
                  </a:lnTo>
                  <a:lnTo>
                    <a:pt x="437" y="487"/>
                  </a:lnTo>
                  <a:lnTo>
                    <a:pt x="428" y="493"/>
                  </a:lnTo>
                  <a:lnTo>
                    <a:pt x="418" y="500"/>
                  </a:lnTo>
                  <a:lnTo>
                    <a:pt x="408" y="505"/>
                  </a:lnTo>
                  <a:lnTo>
                    <a:pt x="397" y="511"/>
                  </a:lnTo>
                  <a:lnTo>
                    <a:pt x="386" y="516"/>
                  </a:lnTo>
                  <a:lnTo>
                    <a:pt x="374" y="520"/>
                  </a:lnTo>
                  <a:lnTo>
                    <a:pt x="364" y="525"/>
                  </a:lnTo>
                  <a:lnTo>
                    <a:pt x="352" y="528"/>
                  </a:lnTo>
                  <a:lnTo>
                    <a:pt x="340" y="530"/>
                  </a:lnTo>
                  <a:lnTo>
                    <a:pt x="328" y="532"/>
                  </a:lnTo>
                  <a:lnTo>
                    <a:pt x="316" y="534"/>
                  </a:lnTo>
                  <a:lnTo>
                    <a:pt x="304" y="534"/>
                  </a:lnTo>
                  <a:lnTo>
                    <a:pt x="291" y="536"/>
                  </a:lnTo>
                  <a:lnTo>
                    <a:pt x="279" y="534"/>
                  </a:lnTo>
                  <a:lnTo>
                    <a:pt x="267" y="534"/>
                  </a:lnTo>
                  <a:lnTo>
                    <a:pt x="255" y="532"/>
                  </a:lnTo>
                  <a:lnTo>
                    <a:pt x="243" y="530"/>
                  </a:lnTo>
                  <a:lnTo>
                    <a:pt x="232" y="528"/>
                  </a:lnTo>
                  <a:lnTo>
                    <a:pt x="220" y="525"/>
                  </a:lnTo>
                  <a:lnTo>
                    <a:pt x="208" y="520"/>
                  </a:lnTo>
                  <a:lnTo>
                    <a:pt x="197" y="516"/>
                  </a:lnTo>
                  <a:lnTo>
                    <a:pt x="185" y="511"/>
                  </a:lnTo>
                  <a:lnTo>
                    <a:pt x="176" y="505"/>
                  </a:lnTo>
                  <a:lnTo>
                    <a:pt x="165" y="500"/>
                  </a:lnTo>
                  <a:lnTo>
                    <a:pt x="155" y="493"/>
                  </a:lnTo>
                  <a:lnTo>
                    <a:pt x="145" y="487"/>
                  </a:lnTo>
                  <a:lnTo>
                    <a:pt x="137" y="479"/>
                  </a:lnTo>
                  <a:lnTo>
                    <a:pt x="127" y="472"/>
                  </a:lnTo>
                  <a:lnTo>
                    <a:pt x="120" y="464"/>
                  </a:lnTo>
                  <a:lnTo>
                    <a:pt x="111" y="456"/>
                  </a:lnTo>
                  <a:lnTo>
                    <a:pt x="103" y="447"/>
                  </a:lnTo>
                  <a:lnTo>
                    <a:pt x="97" y="437"/>
                  </a:lnTo>
                  <a:lnTo>
                    <a:pt x="90" y="429"/>
                  </a:lnTo>
                  <a:lnTo>
                    <a:pt x="84" y="419"/>
                  </a:lnTo>
                  <a:lnTo>
                    <a:pt x="77" y="408"/>
                  </a:lnTo>
                  <a:lnTo>
                    <a:pt x="72" y="397"/>
                  </a:lnTo>
                  <a:lnTo>
                    <a:pt x="68" y="387"/>
                  </a:lnTo>
                  <a:lnTo>
                    <a:pt x="62" y="375"/>
                  </a:lnTo>
                  <a:lnTo>
                    <a:pt x="59" y="364"/>
                  </a:lnTo>
                  <a:lnTo>
                    <a:pt x="56" y="352"/>
                  </a:lnTo>
                  <a:lnTo>
                    <a:pt x="53" y="340"/>
                  </a:lnTo>
                  <a:lnTo>
                    <a:pt x="50" y="328"/>
                  </a:lnTo>
                  <a:lnTo>
                    <a:pt x="49" y="316"/>
                  </a:lnTo>
                  <a:lnTo>
                    <a:pt x="48" y="305"/>
                  </a:lnTo>
                  <a:lnTo>
                    <a:pt x="48" y="292"/>
                  </a:lnTo>
                  <a:lnTo>
                    <a:pt x="48" y="280"/>
                  </a:lnTo>
                  <a:lnTo>
                    <a:pt x="49" y="268"/>
                  </a:lnTo>
                  <a:lnTo>
                    <a:pt x="50" y="255"/>
                  </a:lnTo>
                  <a:lnTo>
                    <a:pt x="53" y="243"/>
                  </a:lnTo>
                  <a:lnTo>
                    <a:pt x="56" y="232"/>
                  </a:lnTo>
                  <a:lnTo>
                    <a:pt x="59" y="220"/>
                  </a:lnTo>
                  <a:lnTo>
                    <a:pt x="62" y="208"/>
                  </a:lnTo>
                  <a:lnTo>
                    <a:pt x="68" y="198"/>
                  </a:lnTo>
                  <a:lnTo>
                    <a:pt x="72" y="186"/>
                  </a:lnTo>
                  <a:lnTo>
                    <a:pt x="77" y="176"/>
                  </a:lnTo>
                  <a:lnTo>
                    <a:pt x="84" y="165"/>
                  </a:lnTo>
                  <a:lnTo>
                    <a:pt x="90" y="156"/>
                  </a:lnTo>
                  <a:lnTo>
                    <a:pt x="97" y="146"/>
                  </a:lnTo>
                  <a:lnTo>
                    <a:pt x="103" y="137"/>
                  </a:lnTo>
                  <a:lnTo>
                    <a:pt x="111" y="129"/>
                  </a:lnTo>
                  <a:lnTo>
                    <a:pt x="120" y="120"/>
                  </a:lnTo>
                  <a:lnTo>
                    <a:pt x="127" y="112"/>
                  </a:lnTo>
                  <a:lnTo>
                    <a:pt x="137" y="105"/>
                  </a:lnTo>
                  <a:lnTo>
                    <a:pt x="145" y="97"/>
                  </a:lnTo>
                  <a:lnTo>
                    <a:pt x="155" y="91"/>
                  </a:lnTo>
                  <a:lnTo>
                    <a:pt x="165" y="84"/>
                  </a:lnTo>
                  <a:lnTo>
                    <a:pt x="176" y="78"/>
                  </a:lnTo>
                  <a:lnTo>
                    <a:pt x="185" y="72"/>
                  </a:lnTo>
                  <a:lnTo>
                    <a:pt x="197" y="68"/>
                  </a:lnTo>
                  <a:lnTo>
                    <a:pt x="208" y="64"/>
                  </a:lnTo>
                  <a:lnTo>
                    <a:pt x="220" y="59"/>
                  </a:lnTo>
                  <a:lnTo>
                    <a:pt x="232" y="56"/>
                  </a:lnTo>
                  <a:lnTo>
                    <a:pt x="243" y="53"/>
                  </a:lnTo>
                  <a:lnTo>
                    <a:pt x="255" y="51"/>
                  </a:lnTo>
                  <a:lnTo>
                    <a:pt x="267" y="50"/>
                  </a:lnTo>
                  <a:lnTo>
                    <a:pt x="279" y="49"/>
                  </a:lnTo>
                  <a:lnTo>
                    <a:pt x="291" y="49"/>
                  </a:lnTo>
                  <a:lnTo>
                    <a:pt x="304" y="49"/>
                  </a:lnTo>
                  <a:lnTo>
                    <a:pt x="316" y="50"/>
                  </a:lnTo>
                  <a:lnTo>
                    <a:pt x="328" y="51"/>
                  </a:lnTo>
                  <a:lnTo>
                    <a:pt x="340" y="53"/>
                  </a:lnTo>
                  <a:lnTo>
                    <a:pt x="352" y="56"/>
                  </a:lnTo>
                  <a:lnTo>
                    <a:pt x="364" y="59"/>
                  </a:lnTo>
                  <a:lnTo>
                    <a:pt x="374" y="64"/>
                  </a:lnTo>
                  <a:lnTo>
                    <a:pt x="386" y="68"/>
                  </a:lnTo>
                  <a:lnTo>
                    <a:pt x="397" y="72"/>
                  </a:lnTo>
                  <a:lnTo>
                    <a:pt x="408" y="78"/>
                  </a:lnTo>
                  <a:lnTo>
                    <a:pt x="418" y="84"/>
                  </a:lnTo>
                  <a:lnTo>
                    <a:pt x="428" y="91"/>
                  </a:lnTo>
                  <a:lnTo>
                    <a:pt x="437" y="97"/>
                  </a:lnTo>
                  <a:lnTo>
                    <a:pt x="447" y="105"/>
                  </a:lnTo>
                  <a:lnTo>
                    <a:pt x="455" y="112"/>
                  </a:lnTo>
                  <a:lnTo>
                    <a:pt x="464" y="120"/>
                  </a:lnTo>
                  <a:lnTo>
                    <a:pt x="472" y="129"/>
                  </a:lnTo>
                  <a:lnTo>
                    <a:pt x="479" y="137"/>
                  </a:lnTo>
                  <a:lnTo>
                    <a:pt x="487" y="146"/>
                  </a:lnTo>
                  <a:lnTo>
                    <a:pt x="493" y="156"/>
                  </a:lnTo>
                  <a:lnTo>
                    <a:pt x="500" y="165"/>
                  </a:lnTo>
                  <a:lnTo>
                    <a:pt x="505" y="176"/>
                  </a:lnTo>
                  <a:lnTo>
                    <a:pt x="510" y="186"/>
                  </a:lnTo>
                  <a:lnTo>
                    <a:pt x="516" y="198"/>
                  </a:lnTo>
                  <a:lnTo>
                    <a:pt x="520" y="208"/>
                  </a:lnTo>
                  <a:lnTo>
                    <a:pt x="525" y="220"/>
                  </a:lnTo>
                  <a:lnTo>
                    <a:pt x="528" y="232"/>
                  </a:lnTo>
                  <a:lnTo>
                    <a:pt x="530" y="243"/>
                  </a:lnTo>
                  <a:lnTo>
                    <a:pt x="532" y="255"/>
                  </a:lnTo>
                  <a:lnTo>
                    <a:pt x="534" y="268"/>
                  </a:lnTo>
                  <a:lnTo>
                    <a:pt x="534" y="280"/>
                  </a:lnTo>
                  <a:lnTo>
                    <a:pt x="535" y="292"/>
                  </a:lnTo>
                  <a:lnTo>
                    <a:pt x="534" y="305"/>
                  </a:lnTo>
                  <a:lnTo>
                    <a:pt x="534" y="316"/>
                  </a:lnTo>
                  <a:lnTo>
                    <a:pt x="532" y="328"/>
                  </a:lnTo>
                  <a:lnTo>
                    <a:pt x="530" y="340"/>
                  </a:lnTo>
                  <a:lnTo>
                    <a:pt x="528" y="352"/>
                  </a:lnTo>
                  <a:lnTo>
                    <a:pt x="525" y="364"/>
                  </a:lnTo>
                  <a:lnTo>
                    <a:pt x="520" y="375"/>
                  </a:lnTo>
                  <a:lnTo>
                    <a:pt x="516" y="387"/>
                  </a:lnTo>
                  <a:close/>
                </a:path>
              </a:pathLst>
            </a:custGeom>
            <a:solidFill>
              <a:srgbClr val="000000"/>
            </a:solidFill>
            <a:ln>
              <a:noFill/>
            </a:ln>
          </p:spPr>
          <p:txBody>
            <a:bodyPr spcFirstLastPara="1" wrap="square" lIns="91400" tIns="45700" rIns="91400" bIns="4570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Calibri"/>
                <a:ea typeface="Calibri"/>
                <a:cs typeface="Calibri"/>
                <a:sym typeface="Calibri"/>
              </a:endParaRPr>
            </a:p>
          </p:txBody>
        </p:sp>
        <p:sp>
          <p:nvSpPr>
            <p:cNvPr id="113" name="Google Shape;113;p18"/>
            <p:cNvSpPr/>
            <p:nvPr/>
          </p:nvSpPr>
          <p:spPr>
            <a:xfrm>
              <a:off x="6819054" y="4624144"/>
              <a:ext cx="309503" cy="309503"/>
            </a:xfrm>
            <a:custGeom>
              <a:avLst/>
              <a:gdLst/>
              <a:ahLst/>
              <a:cxnLst/>
              <a:rect l="l" t="t" r="r" b="b"/>
              <a:pathLst>
                <a:path w="585" h="585" extrusionOk="0">
                  <a:moveTo>
                    <a:pt x="546" y="146"/>
                  </a:moveTo>
                  <a:lnTo>
                    <a:pt x="535" y="130"/>
                  </a:lnTo>
                  <a:lnTo>
                    <a:pt x="524" y="114"/>
                  </a:lnTo>
                  <a:lnTo>
                    <a:pt x="512" y="100"/>
                  </a:lnTo>
                  <a:lnTo>
                    <a:pt x="499" y="86"/>
                  </a:lnTo>
                  <a:lnTo>
                    <a:pt x="485" y="73"/>
                  </a:lnTo>
                  <a:lnTo>
                    <a:pt x="471" y="61"/>
                  </a:lnTo>
                  <a:lnTo>
                    <a:pt x="455" y="50"/>
                  </a:lnTo>
                  <a:lnTo>
                    <a:pt x="439" y="39"/>
                  </a:lnTo>
                  <a:lnTo>
                    <a:pt x="422" y="31"/>
                  </a:lnTo>
                  <a:lnTo>
                    <a:pt x="404" y="23"/>
                  </a:lnTo>
                  <a:lnTo>
                    <a:pt x="387" y="15"/>
                  </a:lnTo>
                  <a:lnTo>
                    <a:pt x="369" y="10"/>
                  </a:lnTo>
                  <a:lnTo>
                    <a:pt x="350" y="6"/>
                  </a:lnTo>
                  <a:lnTo>
                    <a:pt x="332" y="3"/>
                  </a:lnTo>
                  <a:lnTo>
                    <a:pt x="313" y="1"/>
                  </a:lnTo>
                  <a:lnTo>
                    <a:pt x="292" y="0"/>
                  </a:lnTo>
                  <a:lnTo>
                    <a:pt x="273" y="1"/>
                  </a:lnTo>
                  <a:lnTo>
                    <a:pt x="253" y="3"/>
                  </a:lnTo>
                  <a:lnTo>
                    <a:pt x="235" y="6"/>
                  </a:lnTo>
                  <a:lnTo>
                    <a:pt x="216" y="10"/>
                  </a:lnTo>
                  <a:lnTo>
                    <a:pt x="198" y="15"/>
                  </a:lnTo>
                  <a:lnTo>
                    <a:pt x="180" y="23"/>
                  </a:lnTo>
                  <a:lnTo>
                    <a:pt x="162" y="31"/>
                  </a:lnTo>
                  <a:lnTo>
                    <a:pt x="146" y="39"/>
                  </a:lnTo>
                  <a:lnTo>
                    <a:pt x="129" y="50"/>
                  </a:lnTo>
                  <a:lnTo>
                    <a:pt x="114" y="61"/>
                  </a:lnTo>
                  <a:lnTo>
                    <a:pt x="100" y="73"/>
                  </a:lnTo>
                  <a:lnTo>
                    <a:pt x="86" y="86"/>
                  </a:lnTo>
                  <a:lnTo>
                    <a:pt x="73" y="100"/>
                  </a:lnTo>
                  <a:lnTo>
                    <a:pt x="61" y="114"/>
                  </a:lnTo>
                  <a:lnTo>
                    <a:pt x="50" y="130"/>
                  </a:lnTo>
                  <a:lnTo>
                    <a:pt x="39" y="146"/>
                  </a:lnTo>
                  <a:lnTo>
                    <a:pt x="31" y="163"/>
                  </a:lnTo>
                  <a:lnTo>
                    <a:pt x="22" y="181"/>
                  </a:lnTo>
                  <a:lnTo>
                    <a:pt x="16" y="198"/>
                  </a:lnTo>
                  <a:lnTo>
                    <a:pt x="10" y="216"/>
                  </a:lnTo>
                  <a:lnTo>
                    <a:pt x="6" y="235"/>
                  </a:lnTo>
                  <a:lnTo>
                    <a:pt x="3" y="254"/>
                  </a:lnTo>
                  <a:lnTo>
                    <a:pt x="0" y="274"/>
                  </a:lnTo>
                  <a:lnTo>
                    <a:pt x="0" y="293"/>
                  </a:lnTo>
                  <a:lnTo>
                    <a:pt x="0" y="312"/>
                  </a:lnTo>
                  <a:lnTo>
                    <a:pt x="3" y="332"/>
                  </a:lnTo>
                  <a:lnTo>
                    <a:pt x="6" y="350"/>
                  </a:lnTo>
                  <a:lnTo>
                    <a:pt x="10" y="370"/>
                  </a:lnTo>
                  <a:lnTo>
                    <a:pt x="16" y="387"/>
                  </a:lnTo>
                  <a:lnTo>
                    <a:pt x="22" y="405"/>
                  </a:lnTo>
                  <a:lnTo>
                    <a:pt x="31" y="423"/>
                  </a:lnTo>
                  <a:lnTo>
                    <a:pt x="39" y="440"/>
                  </a:lnTo>
                  <a:lnTo>
                    <a:pt x="50" y="456"/>
                  </a:lnTo>
                  <a:lnTo>
                    <a:pt x="61" y="471"/>
                  </a:lnTo>
                  <a:lnTo>
                    <a:pt x="73" y="486"/>
                  </a:lnTo>
                  <a:lnTo>
                    <a:pt x="86" y="499"/>
                  </a:lnTo>
                  <a:lnTo>
                    <a:pt x="100" y="512"/>
                  </a:lnTo>
                  <a:lnTo>
                    <a:pt x="114" y="524"/>
                  </a:lnTo>
                  <a:lnTo>
                    <a:pt x="129" y="536"/>
                  </a:lnTo>
                  <a:lnTo>
                    <a:pt x="146" y="546"/>
                  </a:lnTo>
                  <a:lnTo>
                    <a:pt x="162" y="555"/>
                  </a:lnTo>
                  <a:lnTo>
                    <a:pt x="180" y="563"/>
                  </a:lnTo>
                  <a:lnTo>
                    <a:pt x="198" y="569"/>
                  </a:lnTo>
                  <a:lnTo>
                    <a:pt x="216" y="575"/>
                  </a:lnTo>
                  <a:lnTo>
                    <a:pt x="235" y="579"/>
                  </a:lnTo>
                  <a:lnTo>
                    <a:pt x="253" y="582"/>
                  </a:lnTo>
                  <a:lnTo>
                    <a:pt x="273" y="585"/>
                  </a:lnTo>
                  <a:lnTo>
                    <a:pt x="292" y="585"/>
                  </a:lnTo>
                  <a:lnTo>
                    <a:pt x="313" y="585"/>
                  </a:lnTo>
                  <a:lnTo>
                    <a:pt x="332" y="582"/>
                  </a:lnTo>
                  <a:lnTo>
                    <a:pt x="350" y="579"/>
                  </a:lnTo>
                  <a:lnTo>
                    <a:pt x="369" y="575"/>
                  </a:lnTo>
                  <a:lnTo>
                    <a:pt x="387" y="569"/>
                  </a:lnTo>
                  <a:lnTo>
                    <a:pt x="404" y="563"/>
                  </a:lnTo>
                  <a:lnTo>
                    <a:pt x="422" y="555"/>
                  </a:lnTo>
                  <a:lnTo>
                    <a:pt x="439" y="546"/>
                  </a:lnTo>
                  <a:lnTo>
                    <a:pt x="455" y="536"/>
                  </a:lnTo>
                  <a:lnTo>
                    <a:pt x="471" y="524"/>
                  </a:lnTo>
                  <a:lnTo>
                    <a:pt x="485" y="512"/>
                  </a:lnTo>
                  <a:lnTo>
                    <a:pt x="499" y="499"/>
                  </a:lnTo>
                  <a:lnTo>
                    <a:pt x="512" y="486"/>
                  </a:lnTo>
                  <a:lnTo>
                    <a:pt x="524" y="471"/>
                  </a:lnTo>
                  <a:lnTo>
                    <a:pt x="535" y="456"/>
                  </a:lnTo>
                  <a:lnTo>
                    <a:pt x="546" y="440"/>
                  </a:lnTo>
                  <a:lnTo>
                    <a:pt x="554" y="423"/>
                  </a:lnTo>
                  <a:lnTo>
                    <a:pt x="563" y="405"/>
                  </a:lnTo>
                  <a:lnTo>
                    <a:pt x="570" y="387"/>
                  </a:lnTo>
                  <a:lnTo>
                    <a:pt x="575" y="370"/>
                  </a:lnTo>
                  <a:lnTo>
                    <a:pt x="579" y="350"/>
                  </a:lnTo>
                  <a:lnTo>
                    <a:pt x="583" y="332"/>
                  </a:lnTo>
                  <a:lnTo>
                    <a:pt x="584" y="312"/>
                  </a:lnTo>
                  <a:lnTo>
                    <a:pt x="585" y="293"/>
                  </a:lnTo>
                  <a:lnTo>
                    <a:pt x="584" y="274"/>
                  </a:lnTo>
                  <a:lnTo>
                    <a:pt x="583" y="254"/>
                  </a:lnTo>
                  <a:lnTo>
                    <a:pt x="579" y="235"/>
                  </a:lnTo>
                  <a:lnTo>
                    <a:pt x="575" y="216"/>
                  </a:lnTo>
                  <a:lnTo>
                    <a:pt x="570" y="198"/>
                  </a:lnTo>
                  <a:lnTo>
                    <a:pt x="563" y="181"/>
                  </a:lnTo>
                  <a:lnTo>
                    <a:pt x="554" y="163"/>
                  </a:lnTo>
                  <a:lnTo>
                    <a:pt x="546" y="146"/>
                  </a:lnTo>
                  <a:close/>
                  <a:moveTo>
                    <a:pt x="463" y="317"/>
                  </a:moveTo>
                  <a:lnTo>
                    <a:pt x="463" y="322"/>
                  </a:lnTo>
                  <a:lnTo>
                    <a:pt x="462" y="326"/>
                  </a:lnTo>
                  <a:lnTo>
                    <a:pt x="458" y="331"/>
                  </a:lnTo>
                  <a:lnTo>
                    <a:pt x="456" y="334"/>
                  </a:lnTo>
                  <a:lnTo>
                    <a:pt x="452" y="337"/>
                  </a:lnTo>
                  <a:lnTo>
                    <a:pt x="448" y="339"/>
                  </a:lnTo>
                  <a:lnTo>
                    <a:pt x="443" y="340"/>
                  </a:lnTo>
                  <a:lnTo>
                    <a:pt x="439" y="342"/>
                  </a:lnTo>
                  <a:lnTo>
                    <a:pt x="341" y="342"/>
                  </a:lnTo>
                  <a:lnTo>
                    <a:pt x="341" y="439"/>
                  </a:lnTo>
                  <a:lnTo>
                    <a:pt x="341" y="443"/>
                  </a:lnTo>
                  <a:lnTo>
                    <a:pt x="340" y="448"/>
                  </a:lnTo>
                  <a:lnTo>
                    <a:pt x="337" y="452"/>
                  </a:lnTo>
                  <a:lnTo>
                    <a:pt x="334" y="456"/>
                  </a:lnTo>
                  <a:lnTo>
                    <a:pt x="330" y="459"/>
                  </a:lnTo>
                  <a:lnTo>
                    <a:pt x="326" y="461"/>
                  </a:lnTo>
                  <a:lnTo>
                    <a:pt x="321" y="463"/>
                  </a:lnTo>
                  <a:lnTo>
                    <a:pt x="317" y="464"/>
                  </a:lnTo>
                  <a:lnTo>
                    <a:pt x="268" y="464"/>
                  </a:lnTo>
                  <a:lnTo>
                    <a:pt x="263" y="463"/>
                  </a:lnTo>
                  <a:lnTo>
                    <a:pt x="259" y="461"/>
                  </a:lnTo>
                  <a:lnTo>
                    <a:pt x="254" y="459"/>
                  </a:lnTo>
                  <a:lnTo>
                    <a:pt x="251" y="456"/>
                  </a:lnTo>
                  <a:lnTo>
                    <a:pt x="248" y="452"/>
                  </a:lnTo>
                  <a:lnTo>
                    <a:pt x="246" y="448"/>
                  </a:lnTo>
                  <a:lnTo>
                    <a:pt x="245" y="443"/>
                  </a:lnTo>
                  <a:lnTo>
                    <a:pt x="243" y="439"/>
                  </a:lnTo>
                  <a:lnTo>
                    <a:pt x="243" y="342"/>
                  </a:lnTo>
                  <a:lnTo>
                    <a:pt x="146" y="342"/>
                  </a:lnTo>
                  <a:lnTo>
                    <a:pt x="142" y="340"/>
                  </a:lnTo>
                  <a:lnTo>
                    <a:pt x="138" y="339"/>
                  </a:lnTo>
                  <a:lnTo>
                    <a:pt x="133" y="337"/>
                  </a:lnTo>
                  <a:lnTo>
                    <a:pt x="129" y="334"/>
                  </a:lnTo>
                  <a:lnTo>
                    <a:pt x="126" y="331"/>
                  </a:lnTo>
                  <a:lnTo>
                    <a:pt x="124" y="326"/>
                  </a:lnTo>
                  <a:lnTo>
                    <a:pt x="122" y="322"/>
                  </a:lnTo>
                  <a:lnTo>
                    <a:pt x="122" y="317"/>
                  </a:lnTo>
                  <a:lnTo>
                    <a:pt x="122" y="268"/>
                  </a:lnTo>
                  <a:lnTo>
                    <a:pt x="122" y="264"/>
                  </a:lnTo>
                  <a:lnTo>
                    <a:pt x="124" y="260"/>
                  </a:lnTo>
                  <a:lnTo>
                    <a:pt x="126" y="255"/>
                  </a:lnTo>
                  <a:lnTo>
                    <a:pt x="129" y="251"/>
                  </a:lnTo>
                  <a:lnTo>
                    <a:pt x="133" y="248"/>
                  </a:lnTo>
                  <a:lnTo>
                    <a:pt x="138" y="245"/>
                  </a:lnTo>
                  <a:lnTo>
                    <a:pt x="142" y="244"/>
                  </a:lnTo>
                  <a:lnTo>
                    <a:pt x="146" y="244"/>
                  </a:lnTo>
                  <a:lnTo>
                    <a:pt x="243" y="244"/>
                  </a:lnTo>
                  <a:lnTo>
                    <a:pt x="243" y="146"/>
                  </a:lnTo>
                  <a:lnTo>
                    <a:pt x="245" y="142"/>
                  </a:lnTo>
                  <a:lnTo>
                    <a:pt x="246" y="137"/>
                  </a:lnTo>
                  <a:lnTo>
                    <a:pt x="248" y="133"/>
                  </a:lnTo>
                  <a:lnTo>
                    <a:pt x="251" y="130"/>
                  </a:lnTo>
                  <a:lnTo>
                    <a:pt x="254" y="127"/>
                  </a:lnTo>
                  <a:lnTo>
                    <a:pt x="259" y="125"/>
                  </a:lnTo>
                  <a:lnTo>
                    <a:pt x="263" y="122"/>
                  </a:lnTo>
                  <a:lnTo>
                    <a:pt x="268" y="122"/>
                  </a:lnTo>
                  <a:lnTo>
                    <a:pt x="317" y="122"/>
                  </a:lnTo>
                  <a:lnTo>
                    <a:pt x="321" y="122"/>
                  </a:lnTo>
                  <a:lnTo>
                    <a:pt x="326" y="125"/>
                  </a:lnTo>
                  <a:lnTo>
                    <a:pt x="330" y="127"/>
                  </a:lnTo>
                  <a:lnTo>
                    <a:pt x="334" y="130"/>
                  </a:lnTo>
                  <a:lnTo>
                    <a:pt x="337" y="133"/>
                  </a:lnTo>
                  <a:lnTo>
                    <a:pt x="340" y="137"/>
                  </a:lnTo>
                  <a:lnTo>
                    <a:pt x="341" y="142"/>
                  </a:lnTo>
                  <a:lnTo>
                    <a:pt x="342" y="146"/>
                  </a:lnTo>
                  <a:lnTo>
                    <a:pt x="342" y="244"/>
                  </a:lnTo>
                  <a:lnTo>
                    <a:pt x="439" y="244"/>
                  </a:lnTo>
                  <a:lnTo>
                    <a:pt x="443" y="244"/>
                  </a:lnTo>
                  <a:lnTo>
                    <a:pt x="448" y="245"/>
                  </a:lnTo>
                  <a:lnTo>
                    <a:pt x="452" y="248"/>
                  </a:lnTo>
                  <a:lnTo>
                    <a:pt x="456" y="251"/>
                  </a:lnTo>
                  <a:lnTo>
                    <a:pt x="458" y="255"/>
                  </a:lnTo>
                  <a:lnTo>
                    <a:pt x="462" y="260"/>
                  </a:lnTo>
                  <a:lnTo>
                    <a:pt x="463" y="264"/>
                  </a:lnTo>
                  <a:lnTo>
                    <a:pt x="463" y="268"/>
                  </a:lnTo>
                  <a:lnTo>
                    <a:pt x="463" y="317"/>
                  </a:lnTo>
                  <a:close/>
                </a:path>
              </a:pathLst>
            </a:custGeom>
            <a:solidFill>
              <a:srgbClr val="F1682A"/>
            </a:solidFill>
            <a:ln>
              <a:noFill/>
            </a:ln>
          </p:spPr>
          <p:txBody>
            <a:bodyPr spcFirstLastPara="1" wrap="square" lIns="91400" tIns="45700" rIns="91400" bIns="4570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Calibri"/>
                <a:ea typeface="Calibri"/>
                <a:cs typeface="Calibri"/>
                <a:sym typeface="Calibri"/>
              </a:endParaRPr>
            </a:p>
          </p:txBody>
        </p:sp>
        <p:sp>
          <p:nvSpPr>
            <p:cNvPr id="114" name="Google Shape;114;p18"/>
            <p:cNvSpPr/>
            <p:nvPr/>
          </p:nvSpPr>
          <p:spPr>
            <a:xfrm>
              <a:off x="7382704" y="4552338"/>
              <a:ext cx="321602" cy="377801"/>
            </a:xfrm>
            <a:custGeom>
              <a:avLst/>
              <a:gdLst/>
              <a:ahLst/>
              <a:cxnLst/>
              <a:rect l="l" t="t" r="r" b="b"/>
              <a:pathLst>
                <a:path w="453" h="533" extrusionOk="0">
                  <a:moveTo>
                    <a:pt x="434" y="186"/>
                  </a:moveTo>
                  <a:lnTo>
                    <a:pt x="434" y="186"/>
                  </a:lnTo>
                  <a:cubicBezTo>
                    <a:pt x="151" y="301"/>
                    <a:pt x="266" y="0"/>
                    <a:pt x="44" y="160"/>
                  </a:cubicBezTo>
                  <a:cubicBezTo>
                    <a:pt x="0" y="178"/>
                    <a:pt x="0" y="178"/>
                    <a:pt x="0" y="178"/>
                  </a:cubicBezTo>
                  <a:cubicBezTo>
                    <a:pt x="88" y="532"/>
                    <a:pt x="88" y="532"/>
                    <a:pt x="88" y="532"/>
                  </a:cubicBezTo>
                  <a:cubicBezTo>
                    <a:pt x="141" y="532"/>
                    <a:pt x="141" y="532"/>
                    <a:pt x="141" y="532"/>
                  </a:cubicBezTo>
                  <a:cubicBezTo>
                    <a:pt x="97" y="355"/>
                    <a:pt x="97" y="355"/>
                    <a:pt x="97" y="355"/>
                  </a:cubicBezTo>
                  <a:cubicBezTo>
                    <a:pt x="293" y="195"/>
                    <a:pt x="213" y="532"/>
                    <a:pt x="443" y="195"/>
                  </a:cubicBezTo>
                  <a:cubicBezTo>
                    <a:pt x="452" y="195"/>
                    <a:pt x="443" y="186"/>
                    <a:pt x="434" y="186"/>
                  </a:cubicBezTo>
                </a:path>
              </a:pathLst>
            </a:custGeom>
            <a:solidFill>
              <a:srgbClr val="1F2530"/>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Calibri"/>
                <a:ea typeface="Calibri"/>
                <a:cs typeface="Calibri"/>
                <a:sym typeface="Calibri"/>
              </a:endParaRPr>
            </a:p>
          </p:txBody>
        </p:sp>
        <p:sp>
          <p:nvSpPr>
            <p:cNvPr id="115" name="Google Shape;115;p18"/>
            <p:cNvSpPr/>
            <p:nvPr/>
          </p:nvSpPr>
          <p:spPr>
            <a:xfrm>
              <a:off x="7870559" y="4552342"/>
              <a:ext cx="463296" cy="356624"/>
            </a:xfrm>
            <a:custGeom>
              <a:avLst/>
              <a:gdLst/>
              <a:ahLst/>
              <a:cxnLst/>
              <a:rect l="l" t="t" r="r" b="b"/>
              <a:pathLst>
                <a:path w="4876804" h="3657685" extrusionOk="0">
                  <a:moveTo>
                    <a:pt x="4847037" y="3281058"/>
                  </a:moveTo>
                  <a:cubicBezTo>
                    <a:pt x="4807346" y="3241367"/>
                    <a:pt x="4743053" y="3241367"/>
                    <a:pt x="4703371" y="3281058"/>
                  </a:cubicBezTo>
                  <a:lnTo>
                    <a:pt x="4586700" y="3397730"/>
                  </a:lnTo>
                  <a:cubicBezTo>
                    <a:pt x="4279795" y="2949645"/>
                    <a:pt x="3027648" y="1124950"/>
                    <a:pt x="2565542" y="507845"/>
                  </a:cubicBezTo>
                  <a:lnTo>
                    <a:pt x="2824470" y="162611"/>
                  </a:lnTo>
                  <a:cubicBezTo>
                    <a:pt x="2858207" y="117767"/>
                    <a:pt x="2849073" y="54064"/>
                    <a:pt x="2804134" y="20431"/>
                  </a:cubicBezTo>
                  <a:cubicBezTo>
                    <a:pt x="2759290" y="-13202"/>
                    <a:pt x="2695587" y="-4077"/>
                    <a:pt x="2661954" y="40767"/>
                  </a:cubicBezTo>
                  <a:lnTo>
                    <a:pt x="2438403" y="338833"/>
                  </a:lnTo>
                  <a:lnTo>
                    <a:pt x="2214860" y="40777"/>
                  </a:lnTo>
                  <a:cubicBezTo>
                    <a:pt x="2181228" y="-4267"/>
                    <a:pt x="2117429" y="-13402"/>
                    <a:pt x="2072681" y="20441"/>
                  </a:cubicBezTo>
                  <a:cubicBezTo>
                    <a:pt x="2027732" y="54074"/>
                    <a:pt x="2018607" y="117777"/>
                    <a:pt x="2052345" y="162620"/>
                  </a:cubicBezTo>
                  <a:lnTo>
                    <a:pt x="2311272" y="507854"/>
                  </a:lnTo>
                  <a:cubicBezTo>
                    <a:pt x="1849157" y="1124950"/>
                    <a:pt x="597010" y="2949645"/>
                    <a:pt x="290105" y="3397730"/>
                  </a:cubicBezTo>
                  <a:lnTo>
                    <a:pt x="173434" y="3281058"/>
                  </a:lnTo>
                  <a:cubicBezTo>
                    <a:pt x="133743" y="3241367"/>
                    <a:pt x="69449" y="3241367"/>
                    <a:pt x="29768" y="3281058"/>
                  </a:cubicBezTo>
                  <a:cubicBezTo>
                    <a:pt x="-9923" y="3320749"/>
                    <a:pt x="-9923" y="3385042"/>
                    <a:pt x="29768" y="3424723"/>
                  </a:cubicBezTo>
                  <a:lnTo>
                    <a:pt x="232965" y="3627920"/>
                  </a:lnTo>
                  <a:cubicBezTo>
                    <a:pt x="236946" y="3631902"/>
                    <a:pt x="253958" y="3642494"/>
                    <a:pt x="258330" y="3644761"/>
                  </a:cubicBezTo>
                  <a:cubicBezTo>
                    <a:pt x="273037" y="3652447"/>
                    <a:pt x="288619" y="3657686"/>
                    <a:pt x="304802" y="3657686"/>
                  </a:cubicBezTo>
                  <a:lnTo>
                    <a:pt x="4572003" y="3657686"/>
                  </a:lnTo>
                  <a:cubicBezTo>
                    <a:pt x="4588186" y="3657686"/>
                    <a:pt x="4603768" y="3652457"/>
                    <a:pt x="4618475" y="3644761"/>
                  </a:cubicBezTo>
                  <a:cubicBezTo>
                    <a:pt x="4622838" y="3642494"/>
                    <a:pt x="4639859" y="3631902"/>
                    <a:pt x="4643840" y="3627920"/>
                  </a:cubicBezTo>
                  <a:lnTo>
                    <a:pt x="4847037" y="3424723"/>
                  </a:lnTo>
                  <a:cubicBezTo>
                    <a:pt x="4886728" y="3385042"/>
                    <a:pt x="4886728" y="3320749"/>
                    <a:pt x="4847037" y="3281058"/>
                  </a:cubicBezTo>
                  <a:close/>
                  <a:moveTo>
                    <a:pt x="1262313" y="3454499"/>
                  </a:moveTo>
                  <a:cubicBezTo>
                    <a:pt x="1825440" y="3035865"/>
                    <a:pt x="2252856" y="2048999"/>
                    <a:pt x="2438403" y="1252004"/>
                  </a:cubicBezTo>
                  <a:cubicBezTo>
                    <a:pt x="2623950" y="2048999"/>
                    <a:pt x="3051365" y="3035875"/>
                    <a:pt x="3614492" y="3454499"/>
                  </a:cubicBezTo>
                  <a:lnTo>
                    <a:pt x="1262313" y="3454499"/>
                  </a:lnTo>
                  <a:close/>
                </a:path>
              </a:pathLst>
            </a:custGeom>
            <a:solidFill>
              <a:srgbClr val="5A9941"/>
            </a:solidFill>
            <a:ln w="9525" cap="flat" cmpd="sng">
              <a:solidFill>
                <a:srgbClr val="000000"/>
              </a:solidFill>
              <a:prstDash val="solid"/>
              <a:round/>
              <a:headEnd type="none" w="sm" len="sm"/>
              <a:tailEnd type="none" w="sm" len="sm"/>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Calibri"/>
                <a:ea typeface="Calibri"/>
                <a:cs typeface="Calibri"/>
                <a:sym typeface="Calibri"/>
              </a:endParaRPr>
            </a:p>
          </p:txBody>
        </p:sp>
        <p:sp>
          <p:nvSpPr>
            <p:cNvPr id="116" name="Google Shape;116;p18"/>
            <p:cNvSpPr/>
            <p:nvPr/>
          </p:nvSpPr>
          <p:spPr>
            <a:xfrm>
              <a:off x="8550797" y="4552343"/>
              <a:ext cx="334906" cy="360300"/>
            </a:xfrm>
            <a:custGeom>
              <a:avLst/>
              <a:gdLst/>
              <a:ahLst/>
              <a:cxnLst/>
              <a:rect l="l" t="t" r="r" b="b"/>
              <a:pathLst>
                <a:path w="633" h="681" extrusionOk="0">
                  <a:moveTo>
                    <a:pt x="524" y="385"/>
                  </a:moveTo>
                  <a:lnTo>
                    <a:pt x="515" y="362"/>
                  </a:lnTo>
                  <a:lnTo>
                    <a:pt x="508" y="339"/>
                  </a:lnTo>
                  <a:lnTo>
                    <a:pt x="501" y="315"/>
                  </a:lnTo>
                  <a:lnTo>
                    <a:pt x="496" y="292"/>
                  </a:lnTo>
                  <a:lnTo>
                    <a:pt x="492" y="268"/>
                  </a:lnTo>
                  <a:lnTo>
                    <a:pt x="489" y="244"/>
                  </a:lnTo>
                  <a:lnTo>
                    <a:pt x="487" y="219"/>
                  </a:lnTo>
                  <a:lnTo>
                    <a:pt x="487" y="194"/>
                  </a:lnTo>
                  <a:lnTo>
                    <a:pt x="486" y="179"/>
                  </a:lnTo>
                  <a:lnTo>
                    <a:pt x="484" y="165"/>
                  </a:lnTo>
                  <a:lnTo>
                    <a:pt x="482" y="151"/>
                  </a:lnTo>
                  <a:lnTo>
                    <a:pt x="478" y="138"/>
                  </a:lnTo>
                  <a:lnTo>
                    <a:pt x="472" y="126"/>
                  </a:lnTo>
                  <a:lnTo>
                    <a:pt x="467" y="116"/>
                  </a:lnTo>
                  <a:lnTo>
                    <a:pt x="459" y="105"/>
                  </a:lnTo>
                  <a:lnTo>
                    <a:pt x="451" y="95"/>
                  </a:lnTo>
                  <a:lnTo>
                    <a:pt x="441" y="87"/>
                  </a:lnTo>
                  <a:lnTo>
                    <a:pt x="430" y="79"/>
                  </a:lnTo>
                  <a:lnTo>
                    <a:pt x="419" y="71"/>
                  </a:lnTo>
                  <a:lnTo>
                    <a:pt x="407" y="66"/>
                  </a:lnTo>
                  <a:lnTo>
                    <a:pt x="394" y="61"/>
                  </a:lnTo>
                  <a:lnTo>
                    <a:pt x="380" y="56"/>
                  </a:lnTo>
                  <a:lnTo>
                    <a:pt x="365" y="53"/>
                  </a:lnTo>
                  <a:lnTo>
                    <a:pt x="350" y="51"/>
                  </a:lnTo>
                  <a:lnTo>
                    <a:pt x="352" y="43"/>
                  </a:lnTo>
                  <a:lnTo>
                    <a:pt x="353" y="37"/>
                  </a:lnTo>
                  <a:lnTo>
                    <a:pt x="352" y="29"/>
                  </a:lnTo>
                  <a:lnTo>
                    <a:pt x="350" y="23"/>
                  </a:lnTo>
                  <a:lnTo>
                    <a:pt x="347" y="16"/>
                  </a:lnTo>
                  <a:lnTo>
                    <a:pt x="343" y="11"/>
                  </a:lnTo>
                  <a:lnTo>
                    <a:pt x="336" y="6"/>
                  </a:lnTo>
                  <a:lnTo>
                    <a:pt x="331" y="2"/>
                  </a:lnTo>
                  <a:lnTo>
                    <a:pt x="323" y="1"/>
                  </a:lnTo>
                  <a:lnTo>
                    <a:pt x="317" y="0"/>
                  </a:lnTo>
                  <a:lnTo>
                    <a:pt x="309" y="1"/>
                  </a:lnTo>
                  <a:lnTo>
                    <a:pt x="303" y="2"/>
                  </a:lnTo>
                  <a:lnTo>
                    <a:pt x="296" y="6"/>
                  </a:lnTo>
                  <a:lnTo>
                    <a:pt x="291" y="11"/>
                  </a:lnTo>
                  <a:lnTo>
                    <a:pt x="285" y="16"/>
                  </a:lnTo>
                  <a:lnTo>
                    <a:pt x="282" y="23"/>
                  </a:lnTo>
                  <a:lnTo>
                    <a:pt x="281" y="29"/>
                  </a:lnTo>
                  <a:lnTo>
                    <a:pt x="280" y="37"/>
                  </a:lnTo>
                  <a:lnTo>
                    <a:pt x="281" y="43"/>
                  </a:lnTo>
                  <a:lnTo>
                    <a:pt x="283" y="51"/>
                  </a:lnTo>
                  <a:lnTo>
                    <a:pt x="267" y="53"/>
                  </a:lnTo>
                  <a:lnTo>
                    <a:pt x="253" y="56"/>
                  </a:lnTo>
                  <a:lnTo>
                    <a:pt x="239" y="61"/>
                  </a:lnTo>
                  <a:lnTo>
                    <a:pt x="226" y="66"/>
                  </a:lnTo>
                  <a:lnTo>
                    <a:pt x="214" y="71"/>
                  </a:lnTo>
                  <a:lnTo>
                    <a:pt x="202" y="79"/>
                  </a:lnTo>
                  <a:lnTo>
                    <a:pt x="192" y="87"/>
                  </a:lnTo>
                  <a:lnTo>
                    <a:pt x="183" y="95"/>
                  </a:lnTo>
                  <a:lnTo>
                    <a:pt x="174" y="105"/>
                  </a:lnTo>
                  <a:lnTo>
                    <a:pt x="167" y="116"/>
                  </a:lnTo>
                  <a:lnTo>
                    <a:pt x="160" y="126"/>
                  </a:lnTo>
                  <a:lnTo>
                    <a:pt x="155" y="138"/>
                  </a:lnTo>
                  <a:lnTo>
                    <a:pt x="151" y="151"/>
                  </a:lnTo>
                  <a:lnTo>
                    <a:pt x="148" y="165"/>
                  </a:lnTo>
                  <a:lnTo>
                    <a:pt x="146" y="179"/>
                  </a:lnTo>
                  <a:lnTo>
                    <a:pt x="146" y="194"/>
                  </a:lnTo>
                  <a:lnTo>
                    <a:pt x="145" y="219"/>
                  </a:lnTo>
                  <a:lnTo>
                    <a:pt x="144" y="244"/>
                  </a:lnTo>
                  <a:lnTo>
                    <a:pt x="141" y="268"/>
                  </a:lnTo>
                  <a:lnTo>
                    <a:pt x="136" y="292"/>
                  </a:lnTo>
                  <a:lnTo>
                    <a:pt x="132" y="315"/>
                  </a:lnTo>
                  <a:lnTo>
                    <a:pt x="125" y="339"/>
                  </a:lnTo>
                  <a:lnTo>
                    <a:pt x="118" y="362"/>
                  </a:lnTo>
                  <a:lnTo>
                    <a:pt x="109" y="385"/>
                  </a:lnTo>
                  <a:lnTo>
                    <a:pt x="100" y="406"/>
                  </a:lnTo>
                  <a:lnTo>
                    <a:pt x="89" y="428"/>
                  </a:lnTo>
                  <a:lnTo>
                    <a:pt x="76" y="448"/>
                  </a:lnTo>
                  <a:lnTo>
                    <a:pt x="63" y="468"/>
                  </a:lnTo>
                  <a:lnTo>
                    <a:pt x="49" y="486"/>
                  </a:lnTo>
                  <a:lnTo>
                    <a:pt x="34" y="503"/>
                  </a:lnTo>
                  <a:lnTo>
                    <a:pt x="17" y="519"/>
                  </a:lnTo>
                  <a:lnTo>
                    <a:pt x="0" y="536"/>
                  </a:lnTo>
                  <a:lnTo>
                    <a:pt x="0" y="545"/>
                  </a:lnTo>
                  <a:lnTo>
                    <a:pt x="3" y="554"/>
                  </a:lnTo>
                  <a:lnTo>
                    <a:pt x="8" y="563"/>
                  </a:lnTo>
                  <a:lnTo>
                    <a:pt x="14" y="570"/>
                  </a:lnTo>
                  <a:lnTo>
                    <a:pt x="22" y="577"/>
                  </a:lnTo>
                  <a:lnTo>
                    <a:pt x="30" y="581"/>
                  </a:lnTo>
                  <a:lnTo>
                    <a:pt x="39" y="583"/>
                  </a:lnTo>
                  <a:lnTo>
                    <a:pt x="49" y="584"/>
                  </a:lnTo>
                  <a:lnTo>
                    <a:pt x="219" y="584"/>
                  </a:lnTo>
                  <a:lnTo>
                    <a:pt x="219" y="594"/>
                  </a:lnTo>
                  <a:lnTo>
                    <a:pt x="221" y="604"/>
                  </a:lnTo>
                  <a:lnTo>
                    <a:pt x="223" y="613"/>
                  </a:lnTo>
                  <a:lnTo>
                    <a:pt x="226" y="622"/>
                  </a:lnTo>
                  <a:lnTo>
                    <a:pt x="230" y="631"/>
                  </a:lnTo>
                  <a:lnTo>
                    <a:pt x="235" y="638"/>
                  </a:lnTo>
                  <a:lnTo>
                    <a:pt x="241" y="646"/>
                  </a:lnTo>
                  <a:lnTo>
                    <a:pt x="248" y="653"/>
                  </a:lnTo>
                  <a:lnTo>
                    <a:pt x="255" y="660"/>
                  </a:lnTo>
                  <a:lnTo>
                    <a:pt x="263" y="665"/>
                  </a:lnTo>
                  <a:lnTo>
                    <a:pt x="270" y="671"/>
                  </a:lnTo>
                  <a:lnTo>
                    <a:pt x="279" y="675"/>
                  </a:lnTo>
                  <a:lnTo>
                    <a:pt x="287" y="678"/>
                  </a:lnTo>
                  <a:lnTo>
                    <a:pt x="297" y="680"/>
                  </a:lnTo>
                  <a:lnTo>
                    <a:pt x="307" y="681"/>
                  </a:lnTo>
                  <a:lnTo>
                    <a:pt x="317" y="681"/>
                  </a:lnTo>
                  <a:lnTo>
                    <a:pt x="326" y="681"/>
                  </a:lnTo>
                  <a:lnTo>
                    <a:pt x="336" y="680"/>
                  </a:lnTo>
                  <a:lnTo>
                    <a:pt x="345" y="678"/>
                  </a:lnTo>
                  <a:lnTo>
                    <a:pt x="353" y="675"/>
                  </a:lnTo>
                  <a:lnTo>
                    <a:pt x="362" y="671"/>
                  </a:lnTo>
                  <a:lnTo>
                    <a:pt x="371" y="665"/>
                  </a:lnTo>
                  <a:lnTo>
                    <a:pt x="378" y="660"/>
                  </a:lnTo>
                  <a:lnTo>
                    <a:pt x="385" y="653"/>
                  </a:lnTo>
                  <a:lnTo>
                    <a:pt x="392" y="646"/>
                  </a:lnTo>
                  <a:lnTo>
                    <a:pt x="398" y="638"/>
                  </a:lnTo>
                  <a:lnTo>
                    <a:pt x="403" y="631"/>
                  </a:lnTo>
                  <a:lnTo>
                    <a:pt x="406" y="622"/>
                  </a:lnTo>
                  <a:lnTo>
                    <a:pt x="410" y="613"/>
                  </a:lnTo>
                  <a:lnTo>
                    <a:pt x="412" y="604"/>
                  </a:lnTo>
                  <a:lnTo>
                    <a:pt x="413" y="594"/>
                  </a:lnTo>
                  <a:lnTo>
                    <a:pt x="414" y="584"/>
                  </a:lnTo>
                  <a:lnTo>
                    <a:pt x="584" y="584"/>
                  </a:lnTo>
                  <a:lnTo>
                    <a:pt x="594" y="583"/>
                  </a:lnTo>
                  <a:lnTo>
                    <a:pt x="603" y="581"/>
                  </a:lnTo>
                  <a:lnTo>
                    <a:pt x="610" y="577"/>
                  </a:lnTo>
                  <a:lnTo>
                    <a:pt x="618" y="570"/>
                  </a:lnTo>
                  <a:lnTo>
                    <a:pt x="624" y="563"/>
                  </a:lnTo>
                  <a:lnTo>
                    <a:pt x="629" y="554"/>
                  </a:lnTo>
                  <a:lnTo>
                    <a:pt x="632" y="545"/>
                  </a:lnTo>
                  <a:lnTo>
                    <a:pt x="633" y="536"/>
                  </a:lnTo>
                  <a:lnTo>
                    <a:pt x="616" y="519"/>
                  </a:lnTo>
                  <a:lnTo>
                    <a:pt x="599" y="503"/>
                  </a:lnTo>
                  <a:lnTo>
                    <a:pt x="583" y="486"/>
                  </a:lnTo>
                  <a:lnTo>
                    <a:pt x="569" y="468"/>
                  </a:lnTo>
                  <a:lnTo>
                    <a:pt x="556" y="448"/>
                  </a:lnTo>
                  <a:lnTo>
                    <a:pt x="545" y="428"/>
                  </a:lnTo>
                  <a:lnTo>
                    <a:pt x="534" y="406"/>
                  </a:lnTo>
                  <a:lnTo>
                    <a:pt x="524" y="385"/>
                  </a:lnTo>
                  <a:close/>
                  <a:moveTo>
                    <a:pt x="317" y="651"/>
                  </a:moveTo>
                  <a:lnTo>
                    <a:pt x="309" y="651"/>
                  </a:lnTo>
                  <a:lnTo>
                    <a:pt x="303" y="650"/>
                  </a:lnTo>
                  <a:lnTo>
                    <a:pt x="296" y="649"/>
                  </a:lnTo>
                  <a:lnTo>
                    <a:pt x="291" y="647"/>
                  </a:lnTo>
                  <a:lnTo>
                    <a:pt x="285" y="644"/>
                  </a:lnTo>
                  <a:lnTo>
                    <a:pt x="279" y="640"/>
                  </a:lnTo>
                  <a:lnTo>
                    <a:pt x="273" y="636"/>
                  </a:lnTo>
                  <a:lnTo>
                    <a:pt x="269" y="632"/>
                  </a:lnTo>
                  <a:lnTo>
                    <a:pt x="265" y="626"/>
                  </a:lnTo>
                  <a:lnTo>
                    <a:pt x="260" y="621"/>
                  </a:lnTo>
                  <a:lnTo>
                    <a:pt x="257" y="616"/>
                  </a:lnTo>
                  <a:lnTo>
                    <a:pt x="254" y="610"/>
                  </a:lnTo>
                  <a:lnTo>
                    <a:pt x="252" y="604"/>
                  </a:lnTo>
                  <a:lnTo>
                    <a:pt x="251" y="597"/>
                  </a:lnTo>
                  <a:lnTo>
                    <a:pt x="250" y="591"/>
                  </a:lnTo>
                  <a:lnTo>
                    <a:pt x="250" y="584"/>
                  </a:lnTo>
                  <a:lnTo>
                    <a:pt x="250" y="582"/>
                  </a:lnTo>
                  <a:lnTo>
                    <a:pt x="251" y="580"/>
                  </a:lnTo>
                  <a:lnTo>
                    <a:pt x="253" y="579"/>
                  </a:lnTo>
                  <a:lnTo>
                    <a:pt x="255" y="578"/>
                  </a:lnTo>
                  <a:lnTo>
                    <a:pt x="258" y="579"/>
                  </a:lnTo>
                  <a:lnTo>
                    <a:pt x="260" y="580"/>
                  </a:lnTo>
                  <a:lnTo>
                    <a:pt x="262" y="582"/>
                  </a:lnTo>
                  <a:lnTo>
                    <a:pt x="262" y="584"/>
                  </a:lnTo>
                  <a:lnTo>
                    <a:pt x="263" y="595"/>
                  </a:lnTo>
                  <a:lnTo>
                    <a:pt x="266" y="605"/>
                  </a:lnTo>
                  <a:lnTo>
                    <a:pt x="270" y="615"/>
                  </a:lnTo>
                  <a:lnTo>
                    <a:pt x="278" y="623"/>
                  </a:lnTo>
                  <a:lnTo>
                    <a:pt x="286" y="630"/>
                  </a:lnTo>
                  <a:lnTo>
                    <a:pt x="295" y="635"/>
                  </a:lnTo>
                  <a:lnTo>
                    <a:pt x="306" y="638"/>
                  </a:lnTo>
                  <a:lnTo>
                    <a:pt x="317" y="639"/>
                  </a:lnTo>
                  <a:lnTo>
                    <a:pt x="319" y="639"/>
                  </a:lnTo>
                  <a:lnTo>
                    <a:pt x="321" y="640"/>
                  </a:lnTo>
                  <a:lnTo>
                    <a:pt x="322" y="643"/>
                  </a:lnTo>
                  <a:lnTo>
                    <a:pt x="322" y="645"/>
                  </a:lnTo>
                  <a:lnTo>
                    <a:pt x="322" y="648"/>
                  </a:lnTo>
                  <a:lnTo>
                    <a:pt x="321" y="650"/>
                  </a:lnTo>
                  <a:lnTo>
                    <a:pt x="319" y="651"/>
                  </a:lnTo>
                  <a:lnTo>
                    <a:pt x="317" y="651"/>
                  </a:lnTo>
                  <a:close/>
                  <a:moveTo>
                    <a:pt x="69" y="536"/>
                  </a:moveTo>
                  <a:lnTo>
                    <a:pt x="84" y="518"/>
                  </a:lnTo>
                  <a:lnTo>
                    <a:pt x="98" y="500"/>
                  </a:lnTo>
                  <a:lnTo>
                    <a:pt x="111" y="482"/>
                  </a:lnTo>
                  <a:lnTo>
                    <a:pt x="124" y="462"/>
                  </a:lnTo>
                  <a:lnTo>
                    <a:pt x="135" y="442"/>
                  </a:lnTo>
                  <a:lnTo>
                    <a:pt x="146" y="422"/>
                  </a:lnTo>
                  <a:lnTo>
                    <a:pt x="155" y="401"/>
                  </a:lnTo>
                  <a:lnTo>
                    <a:pt x="163" y="379"/>
                  </a:lnTo>
                  <a:lnTo>
                    <a:pt x="171" y="358"/>
                  </a:lnTo>
                  <a:lnTo>
                    <a:pt x="177" y="335"/>
                  </a:lnTo>
                  <a:lnTo>
                    <a:pt x="183" y="312"/>
                  </a:lnTo>
                  <a:lnTo>
                    <a:pt x="187" y="290"/>
                  </a:lnTo>
                  <a:lnTo>
                    <a:pt x="190" y="266"/>
                  </a:lnTo>
                  <a:lnTo>
                    <a:pt x="192" y="243"/>
                  </a:lnTo>
                  <a:lnTo>
                    <a:pt x="195" y="219"/>
                  </a:lnTo>
                  <a:lnTo>
                    <a:pt x="195" y="194"/>
                  </a:lnTo>
                  <a:lnTo>
                    <a:pt x="195" y="183"/>
                  </a:lnTo>
                  <a:lnTo>
                    <a:pt x="197" y="172"/>
                  </a:lnTo>
                  <a:lnTo>
                    <a:pt x="199" y="162"/>
                  </a:lnTo>
                  <a:lnTo>
                    <a:pt x="202" y="152"/>
                  </a:lnTo>
                  <a:lnTo>
                    <a:pt x="206" y="144"/>
                  </a:lnTo>
                  <a:lnTo>
                    <a:pt x="212" y="135"/>
                  </a:lnTo>
                  <a:lnTo>
                    <a:pt x="218" y="129"/>
                  </a:lnTo>
                  <a:lnTo>
                    <a:pt x="225" y="122"/>
                  </a:lnTo>
                  <a:lnTo>
                    <a:pt x="233" y="116"/>
                  </a:lnTo>
                  <a:lnTo>
                    <a:pt x="242" y="111"/>
                  </a:lnTo>
                  <a:lnTo>
                    <a:pt x="252" y="107"/>
                  </a:lnTo>
                  <a:lnTo>
                    <a:pt x="263" y="104"/>
                  </a:lnTo>
                  <a:lnTo>
                    <a:pt x="275" y="101"/>
                  </a:lnTo>
                  <a:lnTo>
                    <a:pt x="287" y="99"/>
                  </a:lnTo>
                  <a:lnTo>
                    <a:pt x="302" y="97"/>
                  </a:lnTo>
                  <a:lnTo>
                    <a:pt x="317" y="97"/>
                  </a:lnTo>
                  <a:lnTo>
                    <a:pt x="331" y="97"/>
                  </a:lnTo>
                  <a:lnTo>
                    <a:pt x="345" y="99"/>
                  </a:lnTo>
                  <a:lnTo>
                    <a:pt x="358" y="101"/>
                  </a:lnTo>
                  <a:lnTo>
                    <a:pt x="370" y="104"/>
                  </a:lnTo>
                  <a:lnTo>
                    <a:pt x="380" y="107"/>
                  </a:lnTo>
                  <a:lnTo>
                    <a:pt x="390" y="111"/>
                  </a:lnTo>
                  <a:lnTo>
                    <a:pt x="400" y="116"/>
                  </a:lnTo>
                  <a:lnTo>
                    <a:pt x="407" y="122"/>
                  </a:lnTo>
                  <a:lnTo>
                    <a:pt x="415" y="129"/>
                  </a:lnTo>
                  <a:lnTo>
                    <a:pt x="421" y="135"/>
                  </a:lnTo>
                  <a:lnTo>
                    <a:pt x="426" y="144"/>
                  </a:lnTo>
                  <a:lnTo>
                    <a:pt x="430" y="152"/>
                  </a:lnTo>
                  <a:lnTo>
                    <a:pt x="433" y="162"/>
                  </a:lnTo>
                  <a:lnTo>
                    <a:pt x="437" y="172"/>
                  </a:lnTo>
                  <a:lnTo>
                    <a:pt x="438" y="183"/>
                  </a:lnTo>
                  <a:lnTo>
                    <a:pt x="438" y="194"/>
                  </a:lnTo>
                  <a:lnTo>
                    <a:pt x="439" y="219"/>
                  </a:lnTo>
                  <a:lnTo>
                    <a:pt x="440" y="243"/>
                  </a:lnTo>
                  <a:lnTo>
                    <a:pt x="443" y="266"/>
                  </a:lnTo>
                  <a:lnTo>
                    <a:pt x="446" y="290"/>
                  </a:lnTo>
                  <a:lnTo>
                    <a:pt x="451" y="312"/>
                  </a:lnTo>
                  <a:lnTo>
                    <a:pt x="456" y="335"/>
                  </a:lnTo>
                  <a:lnTo>
                    <a:pt x="462" y="358"/>
                  </a:lnTo>
                  <a:lnTo>
                    <a:pt x="470" y="379"/>
                  </a:lnTo>
                  <a:lnTo>
                    <a:pt x="478" y="401"/>
                  </a:lnTo>
                  <a:lnTo>
                    <a:pt x="487" y="422"/>
                  </a:lnTo>
                  <a:lnTo>
                    <a:pt x="497" y="442"/>
                  </a:lnTo>
                  <a:lnTo>
                    <a:pt x="509" y="462"/>
                  </a:lnTo>
                  <a:lnTo>
                    <a:pt x="521" y="482"/>
                  </a:lnTo>
                  <a:lnTo>
                    <a:pt x="534" y="500"/>
                  </a:lnTo>
                  <a:lnTo>
                    <a:pt x="548" y="518"/>
                  </a:lnTo>
                  <a:lnTo>
                    <a:pt x="563" y="536"/>
                  </a:lnTo>
                  <a:lnTo>
                    <a:pt x="69" y="536"/>
                  </a:lnTo>
                  <a:close/>
                </a:path>
              </a:pathLst>
            </a:custGeom>
            <a:solidFill>
              <a:srgbClr val="44546A"/>
            </a:solidFill>
            <a:ln>
              <a:noFill/>
            </a:ln>
          </p:spPr>
          <p:txBody>
            <a:bodyPr spcFirstLastPara="1" wrap="square" lIns="91400" tIns="45700" rIns="91400" bIns="4570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Calibri"/>
                <a:ea typeface="Calibri"/>
                <a:cs typeface="Calibri"/>
                <a:sym typeface="Calibri"/>
              </a:endParaRPr>
            </a:p>
          </p:txBody>
        </p:sp>
      </p:grpSp>
      <p:grpSp>
        <p:nvGrpSpPr>
          <p:cNvPr id="117" name="Google Shape;117;p18"/>
          <p:cNvGrpSpPr/>
          <p:nvPr/>
        </p:nvGrpSpPr>
        <p:grpSpPr>
          <a:xfrm>
            <a:off x="581879" y="1"/>
            <a:ext cx="7975023" cy="1680288"/>
            <a:chOff x="1549297" y="1"/>
            <a:chExt cx="21266728" cy="4480769"/>
          </a:xfrm>
        </p:grpSpPr>
        <p:sp>
          <p:nvSpPr>
            <p:cNvPr id="118" name="Google Shape;118;p18"/>
            <p:cNvSpPr/>
            <p:nvPr/>
          </p:nvSpPr>
          <p:spPr>
            <a:xfrm>
              <a:off x="1549297" y="1"/>
              <a:ext cx="21266728" cy="4480769"/>
            </a:xfrm>
            <a:custGeom>
              <a:avLst/>
              <a:gdLst/>
              <a:ahLst/>
              <a:cxnLst/>
              <a:rect l="l" t="t" r="r" b="b"/>
              <a:pathLst>
                <a:path w="21266728" h="4480769" extrusionOk="0">
                  <a:moveTo>
                    <a:pt x="0" y="0"/>
                  </a:moveTo>
                  <a:cubicBezTo>
                    <a:pt x="900545" y="1080655"/>
                    <a:pt x="1801091" y="2161310"/>
                    <a:pt x="2937164" y="2299855"/>
                  </a:cubicBezTo>
                  <a:cubicBezTo>
                    <a:pt x="4073237" y="2438400"/>
                    <a:pt x="5944929" y="951057"/>
                    <a:pt x="6816436" y="831273"/>
                  </a:cubicBezTo>
                  <a:cubicBezTo>
                    <a:pt x="7687943" y="711489"/>
                    <a:pt x="7230043" y="1386321"/>
                    <a:pt x="8166204" y="1581150"/>
                  </a:cubicBezTo>
                  <a:cubicBezTo>
                    <a:pt x="9102365" y="1775979"/>
                    <a:pt x="8764083" y="2601480"/>
                    <a:pt x="12319103" y="4267200"/>
                  </a:cubicBezTo>
                  <a:cubicBezTo>
                    <a:pt x="13834794" y="5579341"/>
                    <a:pt x="17522187" y="433532"/>
                    <a:pt x="21266728" y="12123"/>
                  </a:cubicBezTo>
                </a:path>
              </a:pathLst>
            </a:custGeom>
            <a:noFill/>
            <a:ln w="12700" cap="flat" cmpd="sng">
              <a:solidFill>
                <a:srgbClr val="F2F2F2"/>
              </a:solidFill>
              <a:prstDash val="dash"/>
              <a:miter lim="800000"/>
              <a:headEnd type="none" w="sm" len="sm"/>
              <a:tailEnd type="none" w="sm" len="sm"/>
            </a:ln>
          </p:spPr>
          <p:txBody>
            <a:bodyPr spcFirstLastPara="1" wrap="square" lIns="34275" tIns="17150" rIns="34275"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Calibri"/>
                <a:ea typeface="Calibri"/>
                <a:cs typeface="Calibri"/>
                <a:sym typeface="Calibri"/>
              </a:endParaRPr>
            </a:p>
          </p:txBody>
        </p:sp>
        <p:sp>
          <p:nvSpPr>
            <p:cNvPr id="119" name="Google Shape;119;p18"/>
            <p:cNvSpPr/>
            <p:nvPr/>
          </p:nvSpPr>
          <p:spPr>
            <a:xfrm>
              <a:off x="8412099" y="347550"/>
              <a:ext cx="366538" cy="447991"/>
            </a:xfrm>
            <a:custGeom>
              <a:avLst/>
              <a:gdLst/>
              <a:ahLst/>
              <a:cxnLst/>
              <a:rect l="l" t="t" r="r" b="b"/>
              <a:pathLst>
                <a:path w="476024" h="581807" extrusionOk="0">
                  <a:moveTo>
                    <a:pt x="238010" y="158674"/>
                  </a:moveTo>
                  <a:cubicBezTo>
                    <a:pt x="194192" y="158674"/>
                    <a:pt x="158672" y="194194"/>
                    <a:pt x="158672" y="238011"/>
                  </a:cubicBezTo>
                  <a:cubicBezTo>
                    <a:pt x="158672" y="281828"/>
                    <a:pt x="194192" y="317348"/>
                    <a:pt x="238010" y="317348"/>
                  </a:cubicBezTo>
                  <a:cubicBezTo>
                    <a:pt x="281828" y="317348"/>
                    <a:pt x="317348" y="281828"/>
                    <a:pt x="317348" y="238011"/>
                  </a:cubicBezTo>
                  <a:cubicBezTo>
                    <a:pt x="317348" y="194194"/>
                    <a:pt x="281828" y="158674"/>
                    <a:pt x="238010" y="158674"/>
                  </a:cubicBezTo>
                  <a:close/>
                  <a:moveTo>
                    <a:pt x="238010" y="0"/>
                  </a:moveTo>
                  <a:cubicBezTo>
                    <a:pt x="369460" y="0"/>
                    <a:pt x="476024" y="106561"/>
                    <a:pt x="476024" y="238011"/>
                  </a:cubicBezTo>
                  <a:cubicBezTo>
                    <a:pt x="476024" y="423132"/>
                    <a:pt x="238010" y="581807"/>
                    <a:pt x="238010" y="581807"/>
                  </a:cubicBezTo>
                  <a:cubicBezTo>
                    <a:pt x="238010" y="581807"/>
                    <a:pt x="0" y="423132"/>
                    <a:pt x="0" y="238011"/>
                  </a:cubicBezTo>
                  <a:cubicBezTo>
                    <a:pt x="0" y="106561"/>
                    <a:pt x="106560" y="0"/>
                    <a:pt x="238010" y="0"/>
                  </a:cubicBezTo>
                  <a:close/>
                </a:path>
              </a:pathLst>
            </a:custGeom>
            <a:solidFill>
              <a:srgbClr val="F2F2F2"/>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Calibri"/>
                <a:ea typeface="Calibri"/>
                <a:cs typeface="Calibri"/>
                <a:sym typeface="Calibri"/>
              </a:endParaRPr>
            </a:p>
          </p:txBody>
        </p:sp>
        <p:sp>
          <p:nvSpPr>
            <p:cNvPr id="120" name="Google Shape;120;p18"/>
            <p:cNvSpPr/>
            <p:nvPr/>
          </p:nvSpPr>
          <p:spPr>
            <a:xfrm>
              <a:off x="20375499" y="309450"/>
              <a:ext cx="366538" cy="447991"/>
            </a:xfrm>
            <a:custGeom>
              <a:avLst/>
              <a:gdLst/>
              <a:ahLst/>
              <a:cxnLst/>
              <a:rect l="l" t="t" r="r" b="b"/>
              <a:pathLst>
                <a:path w="476024" h="581807" extrusionOk="0">
                  <a:moveTo>
                    <a:pt x="238010" y="158674"/>
                  </a:moveTo>
                  <a:cubicBezTo>
                    <a:pt x="194192" y="158674"/>
                    <a:pt x="158672" y="194194"/>
                    <a:pt x="158672" y="238011"/>
                  </a:cubicBezTo>
                  <a:cubicBezTo>
                    <a:pt x="158672" y="281828"/>
                    <a:pt x="194192" y="317348"/>
                    <a:pt x="238010" y="317348"/>
                  </a:cubicBezTo>
                  <a:cubicBezTo>
                    <a:pt x="281828" y="317348"/>
                    <a:pt x="317348" y="281828"/>
                    <a:pt x="317348" y="238011"/>
                  </a:cubicBezTo>
                  <a:cubicBezTo>
                    <a:pt x="317348" y="194194"/>
                    <a:pt x="281828" y="158674"/>
                    <a:pt x="238010" y="158674"/>
                  </a:cubicBezTo>
                  <a:close/>
                  <a:moveTo>
                    <a:pt x="238010" y="0"/>
                  </a:moveTo>
                  <a:cubicBezTo>
                    <a:pt x="369460" y="0"/>
                    <a:pt x="476024" y="106561"/>
                    <a:pt x="476024" y="238011"/>
                  </a:cubicBezTo>
                  <a:cubicBezTo>
                    <a:pt x="476024" y="423132"/>
                    <a:pt x="238010" y="581807"/>
                    <a:pt x="238010" y="581807"/>
                  </a:cubicBezTo>
                  <a:cubicBezTo>
                    <a:pt x="238010" y="581807"/>
                    <a:pt x="0" y="423132"/>
                    <a:pt x="0" y="238011"/>
                  </a:cubicBezTo>
                  <a:cubicBezTo>
                    <a:pt x="0" y="106561"/>
                    <a:pt x="106560" y="0"/>
                    <a:pt x="238010" y="0"/>
                  </a:cubicBezTo>
                  <a:close/>
                </a:path>
              </a:pathLst>
            </a:custGeom>
            <a:solidFill>
              <a:srgbClr val="F2F2F2"/>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Calibri"/>
                <a:ea typeface="Calibri"/>
                <a:cs typeface="Calibri"/>
                <a:sym typeface="Calibri"/>
              </a:endParaRPr>
            </a:p>
          </p:txBody>
        </p:sp>
      </p:grpSp>
      <p:sp>
        <p:nvSpPr>
          <p:cNvPr id="121" name="Google Shape;121;p18"/>
          <p:cNvSpPr txBox="1"/>
          <p:nvPr/>
        </p:nvSpPr>
        <p:spPr>
          <a:xfrm>
            <a:off x="3445500" y="964075"/>
            <a:ext cx="5503800" cy="36276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None/>
            </a:pPr>
            <a:r>
              <a:rPr lang="hu" sz="2000" b="1"/>
              <a:t>Age-specific tasks in 10 educational areas:</a:t>
            </a:r>
            <a:endParaRPr sz="2000" b="1"/>
          </a:p>
          <a:p>
            <a:pPr marL="0" lvl="0" indent="0" algn="l" rtl="0">
              <a:lnSpc>
                <a:spcPct val="90000"/>
              </a:lnSpc>
              <a:spcBef>
                <a:spcPts val="0"/>
              </a:spcBef>
              <a:spcAft>
                <a:spcPts val="0"/>
              </a:spcAft>
              <a:buNone/>
            </a:pPr>
            <a:endParaRPr sz="2000" b="1"/>
          </a:p>
          <a:p>
            <a:pPr marL="457200" lvl="0" indent="-355600" algn="l" rtl="0">
              <a:lnSpc>
                <a:spcPct val="90000"/>
              </a:lnSpc>
              <a:spcBef>
                <a:spcPts val="0"/>
              </a:spcBef>
              <a:spcAft>
                <a:spcPts val="0"/>
              </a:spcAft>
              <a:buSzPts val="2000"/>
              <a:buAutoNum type="arabicPeriod"/>
            </a:pPr>
            <a:r>
              <a:rPr lang="hu" sz="2000"/>
              <a:t>Scouting knowledge</a:t>
            </a:r>
            <a:endParaRPr sz="2000"/>
          </a:p>
          <a:p>
            <a:pPr marL="457200" lvl="0" indent="-355600" algn="l" rtl="0">
              <a:lnSpc>
                <a:spcPct val="90000"/>
              </a:lnSpc>
              <a:spcBef>
                <a:spcPts val="0"/>
              </a:spcBef>
              <a:spcAft>
                <a:spcPts val="0"/>
              </a:spcAft>
              <a:buSzPts val="2000"/>
              <a:buAutoNum type="arabicPeriod"/>
            </a:pPr>
            <a:r>
              <a:rPr lang="hu" sz="2000"/>
              <a:t>Emotional intelligence</a:t>
            </a:r>
            <a:endParaRPr sz="2000"/>
          </a:p>
          <a:p>
            <a:pPr marL="457200" lvl="0" indent="-355600" algn="l" rtl="0">
              <a:lnSpc>
                <a:spcPct val="90000"/>
              </a:lnSpc>
              <a:spcBef>
                <a:spcPts val="0"/>
              </a:spcBef>
              <a:spcAft>
                <a:spcPts val="0"/>
              </a:spcAft>
              <a:buSzPts val="2000"/>
              <a:buAutoNum type="arabicPeriod"/>
            </a:pPr>
            <a:r>
              <a:rPr lang="hu" sz="2000"/>
              <a:t>Social sensitisation</a:t>
            </a:r>
            <a:endParaRPr sz="2000"/>
          </a:p>
          <a:p>
            <a:pPr marL="457200" lvl="0" indent="-355600" algn="l" rtl="0">
              <a:lnSpc>
                <a:spcPct val="90000"/>
              </a:lnSpc>
              <a:spcBef>
                <a:spcPts val="0"/>
              </a:spcBef>
              <a:spcAft>
                <a:spcPts val="0"/>
              </a:spcAft>
              <a:buSzPts val="2000"/>
              <a:buAutoNum type="arabicPeriod"/>
            </a:pPr>
            <a:r>
              <a:rPr lang="hu" sz="2000"/>
              <a:t>Spiritual education</a:t>
            </a:r>
            <a:endParaRPr sz="2000"/>
          </a:p>
          <a:p>
            <a:pPr marL="457200" lvl="0" indent="-355600" algn="l" rtl="0">
              <a:lnSpc>
                <a:spcPct val="90000"/>
              </a:lnSpc>
              <a:spcBef>
                <a:spcPts val="0"/>
              </a:spcBef>
              <a:spcAft>
                <a:spcPts val="0"/>
              </a:spcAft>
              <a:buSzPts val="2000"/>
              <a:buAutoNum type="arabicPeriod"/>
            </a:pPr>
            <a:r>
              <a:rPr lang="hu" sz="2000"/>
              <a:t>Healthy lifestyle</a:t>
            </a:r>
            <a:endParaRPr sz="2000"/>
          </a:p>
          <a:p>
            <a:pPr marL="457200" lvl="0" indent="-355600" algn="l" rtl="0">
              <a:lnSpc>
                <a:spcPct val="90000"/>
              </a:lnSpc>
              <a:spcBef>
                <a:spcPts val="0"/>
              </a:spcBef>
              <a:spcAft>
                <a:spcPts val="0"/>
              </a:spcAft>
              <a:buSzPts val="2000"/>
              <a:buAutoNum type="arabicPeriod"/>
            </a:pPr>
            <a:r>
              <a:rPr lang="hu" sz="2000"/>
              <a:t>Aesthetic education</a:t>
            </a:r>
            <a:endParaRPr sz="2000"/>
          </a:p>
          <a:p>
            <a:pPr marL="457200" lvl="0" indent="-355600" algn="l" rtl="0">
              <a:lnSpc>
                <a:spcPct val="90000"/>
              </a:lnSpc>
              <a:spcBef>
                <a:spcPts val="0"/>
              </a:spcBef>
              <a:spcAft>
                <a:spcPts val="0"/>
              </a:spcAft>
              <a:buSzPts val="2000"/>
              <a:buAutoNum type="arabicPeriod"/>
            </a:pPr>
            <a:r>
              <a:rPr lang="hu" sz="2000"/>
              <a:t>Media use</a:t>
            </a:r>
            <a:endParaRPr sz="2000"/>
          </a:p>
          <a:p>
            <a:pPr marL="457200" lvl="0" indent="-355600" algn="l" rtl="0">
              <a:lnSpc>
                <a:spcPct val="90000"/>
              </a:lnSpc>
              <a:spcBef>
                <a:spcPts val="0"/>
              </a:spcBef>
              <a:spcAft>
                <a:spcPts val="0"/>
              </a:spcAft>
              <a:buSzPts val="2000"/>
              <a:buAutoNum type="arabicPeriod"/>
            </a:pPr>
            <a:r>
              <a:rPr lang="hu" sz="2000"/>
              <a:t>Citizenship and financial literacy</a:t>
            </a:r>
            <a:endParaRPr sz="2000"/>
          </a:p>
          <a:p>
            <a:pPr marL="457200" lvl="0" indent="-355600" algn="l" rtl="0">
              <a:lnSpc>
                <a:spcPct val="90000"/>
              </a:lnSpc>
              <a:spcBef>
                <a:spcPts val="0"/>
              </a:spcBef>
              <a:spcAft>
                <a:spcPts val="0"/>
              </a:spcAft>
              <a:buSzPts val="2000"/>
              <a:buAutoNum type="arabicPeriod"/>
            </a:pPr>
            <a:r>
              <a:rPr lang="hu" sz="2000"/>
              <a:t>Environmental awareness</a:t>
            </a:r>
            <a:endParaRPr sz="2000"/>
          </a:p>
          <a:p>
            <a:pPr marL="457200" lvl="0" indent="-355600" algn="l" rtl="0">
              <a:lnSpc>
                <a:spcPct val="90000"/>
              </a:lnSpc>
              <a:spcBef>
                <a:spcPts val="0"/>
              </a:spcBef>
              <a:spcAft>
                <a:spcPts val="0"/>
              </a:spcAft>
              <a:buSzPts val="2000"/>
              <a:buAutoNum type="arabicPeriod"/>
            </a:pPr>
            <a:r>
              <a:rPr lang="hu" sz="2000"/>
              <a:t>Social skills</a:t>
            </a:r>
            <a:endParaRPr sz="20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19"/>
          <p:cNvSpPr txBox="1">
            <a:spLocks noGrp="1"/>
          </p:cNvSpPr>
          <p:nvPr>
            <p:ph type="title"/>
          </p:nvPr>
        </p:nvSpPr>
        <p:spPr>
          <a:xfrm>
            <a:off x="0" y="445025"/>
            <a:ext cx="5893200" cy="572700"/>
          </a:xfrm>
          <a:prstGeom prst="rect">
            <a:avLst/>
          </a:prstGeom>
          <a:solidFill>
            <a:srgbClr val="BF9000"/>
          </a:solidFill>
        </p:spPr>
        <p:txBody>
          <a:bodyPr spcFirstLastPara="1" wrap="square" lIns="91425" tIns="91425" rIns="91425" bIns="91425" anchor="t" anchorCtr="0">
            <a:normAutofit fontScale="90000"/>
          </a:bodyPr>
          <a:lstStyle/>
          <a:p>
            <a:pPr marL="0" lvl="0" indent="0" algn="r" rtl="0">
              <a:spcBef>
                <a:spcPts val="0"/>
              </a:spcBef>
              <a:spcAft>
                <a:spcPts val="0"/>
              </a:spcAft>
              <a:buNone/>
            </a:pPr>
            <a:r>
              <a:rPr lang="hu">
                <a:solidFill>
                  <a:schemeClr val="lt1"/>
                </a:solidFill>
              </a:rPr>
              <a:t>Scouting in Action - Our Activities</a:t>
            </a:r>
            <a:endParaRPr>
              <a:solidFill>
                <a:schemeClr val="lt1"/>
              </a:solidFill>
            </a:endParaRPr>
          </a:p>
        </p:txBody>
      </p:sp>
      <p:sp>
        <p:nvSpPr>
          <p:cNvPr id="127" name="Google Shape;127;p19"/>
          <p:cNvSpPr txBox="1"/>
          <p:nvPr/>
        </p:nvSpPr>
        <p:spPr>
          <a:xfrm>
            <a:off x="6111474" y="560075"/>
            <a:ext cx="2441100" cy="342600"/>
          </a:xfrm>
          <a:prstGeom prst="rect">
            <a:avLst/>
          </a:prstGeom>
          <a:noFill/>
          <a:ln>
            <a:noFill/>
          </a:ln>
        </p:spPr>
        <p:txBody>
          <a:bodyPr spcFirstLastPara="1" wrap="square" lIns="34275" tIns="17150" rIns="34275" bIns="1715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hu" sz="2000" b="1">
                <a:solidFill>
                  <a:schemeClr val="dk1"/>
                </a:solidFill>
                <a:latin typeface="Playfair Display"/>
                <a:ea typeface="Playfair Display"/>
                <a:cs typeface="Playfair Display"/>
                <a:sym typeface="Playfair Display"/>
              </a:rPr>
              <a:t>“Learn by doing”!</a:t>
            </a:r>
            <a:endParaRPr sz="2000" b="1" i="0" u="none" strike="noStrike" cap="none">
              <a:solidFill>
                <a:schemeClr val="dk1"/>
              </a:solidFill>
              <a:latin typeface="Playfair Display"/>
              <a:ea typeface="Playfair Display"/>
              <a:cs typeface="Playfair Display"/>
              <a:sym typeface="Playfair Display"/>
            </a:endParaRPr>
          </a:p>
        </p:txBody>
      </p:sp>
      <p:pic>
        <p:nvPicPr>
          <p:cNvPr id="128" name="Google Shape;128;p19" descr="A képen kültéri, ég, tűz, tábortűz látható&#10;&#10;Automatikusan generált leírás"/>
          <p:cNvPicPr preferRelativeResize="0"/>
          <p:nvPr/>
        </p:nvPicPr>
        <p:blipFill rotWithShape="1">
          <a:blip r:embed="rId3">
            <a:alphaModFix/>
          </a:blip>
          <a:srcRect t="13620" b="11377"/>
          <a:stretch/>
        </p:blipFill>
        <p:spPr>
          <a:xfrm>
            <a:off x="3151775" y="1267175"/>
            <a:ext cx="2882839" cy="1621602"/>
          </a:xfrm>
          <a:prstGeom prst="rect">
            <a:avLst/>
          </a:prstGeom>
          <a:noFill/>
          <a:ln>
            <a:noFill/>
          </a:ln>
        </p:spPr>
      </p:pic>
      <p:sp>
        <p:nvSpPr>
          <p:cNvPr id="129" name="Google Shape;129;p19"/>
          <p:cNvSpPr/>
          <p:nvPr/>
        </p:nvSpPr>
        <p:spPr>
          <a:xfrm>
            <a:off x="74925" y="1267175"/>
            <a:ext cx="3000000" cy="506400"/>
          </a:xfrm>
          <a:prstGeom prst="rect">
            <a:avLst/>
          </a:prstGeom>
          <a:solidFill>
            <a:srgbClr val="B6D7A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hu" sz="2000" b="1" i="1"/>
              <a:t>weekly assemblies</a:t>
            </a:r>
            <a:endParaRPr sz="2000" b="1" i="1"/>
          </a:p>
        </p:txBody>
      </p:sp>
      <p:pic>
        <p:nvPicPr>
          <p:cNvPr id="130" name="Google Shape;130;p19"/>
          <p:cNvPicPr preferRelativeResize="0"/>
          <p:nvPr/>
        </p:nvPicPr>
        <p:blipFill>
          <a:blip r:embed="rId4">
            <a:alphaModFix/>
          </a:blip>
          <a:stretch>
            <a:fillRect/>
          </a:stretch>
        </p:blipFill>
        <p:spPr>
          <a:xfrm>
            <a:off x="6530410" y="1844425"/>
            <a:ext cx="2162135" cy="1621601"/>
          </a:xfrm>
          <a:prstGeom prst="rect">
            <a:avLst/>
          </a:prstGeom>
          <a:noFill/>
          <a:ln>
            <a:noFill/>
          </a:ln>
        </p:spPr>
      </p:pic>
      <p:pic>
        <p:nvPicPr>
          <p:cNvPr id="131" name="Google Shape;131;p19"/>
          <p:cNvPicPr preferRelativeResize="0"/>
          <p:nvPr/>
        </p:nvPicPr>
        <p:blipFill>
          <a:blip r:embed="rId5">
            <a:alphaModFix/>
          </a:blip>
          <a:stretch>
            <a:fillRect/>
          </a:stretch>
        </p:blipFill>
        <p:spPr>
          <a:xfrm>
            <a:off x="294232" y="1844425"/>
            <a:ext cx="2432993" cy="1621600"/>
          </a:xfrm>
          <a:prstGeom prst="rect">
            <a:avLst/>
          </a:prstGeom>
          <a:noFill/>
          <a:ln>
            <a:noFill/>
          </a:ln>
        </p:spPr>
      </p:pic>
      <p:sp>
        <p:nvSpPr>
          <p:cNvPr id="132" name="Google Shape;132;p19"/>
          <p:cNvSpPr/>
          <p:nvPr/>
        </p:nvSpPr>
        <p:spPr>
          <a:xfrm>
            <a:off x="3151800" y="2959625"/>
            <a:ext cx="2883000" cy="506400"/>
          </a:xfrm>
          <a:prstGeom prst="rect">
            <a:avLst/>
          </a:prstGeom>
          <a:solidFill>
            <a:srgbClr val="B6D7A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hu" sz="2000" b="1" i="1"/>
              <a:t>weekend getaways</a:t>
            </a:r>
            <a:endParaRPr sz="2000" b="1" i="1"/>
          </a:p>
        </p:txBody>
      </p:sp>
      <p:sp>
        <p:nvSpPr>
          <p:cNvPr id="133" name="Google Shape;133;p19"/>
          <p:cNvSpPr/>
          <p:nvPr/>
        </p:nvSpPr>
        <p:spPr>
          <a:xfrm>
            <a:off x="6111475" y="1267163"/>
            <a:ext cx="3000000" cy="506400"/>
          </a:xfrm>
          <a:prstGeom prst="rect">
            <a:avLst/>
          </a:prstGeom>
          <a:solidFill>
            <a:srgbClr val="B6D7A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hu" sz="2000" b="1" i="1"/>
              <a:t>10 day nomad camp</a:t>
            </a:r>
            <a:endParaRPr sz="2000" b="1" i="1"/>
          </a:p>
        </p:txBody>
      </p:sp>
      <p:pic>
        <p:nvPicPr>
          <p:cNvPr id="134" name="Google Shape;134;p19"/>
          <p:cNvPicPr preferRelativeResize="0"/>
          <p:nvPr/>
        </p:nvPicPr>
        <p:blipFill rotWithShape="1">
          <a:blip r:embed="rId6">
            <a:alphaModFix/>
          </a:blip>
          <a:srcRect t="32712" b="23797"/>
          <a:stretch/>
        </p:blipFill>
        <p:spPr>
          <a:xfrm>
            <a:off x="1987575" y="3601075"/>
            <a:ext cx="5168850" cy="1498299"/>
          </a:xfrm>
          <a:prstGeom prst="rect">
            <a:avLst/>
          </a:prstGeom>
          <a:noFill/>
          <a:ln>
            <a:noFill/>
          </a:ln>
        </p:spPr>
      </p:pic>
      <p:pic>
        <p:nvPicPr>
          <p:cNvPr id="135" name="Google Shape;135;p19"/>
          <p:cNvPicPr preferRelativeResize="0"/>
          <p:nvPr/>
        </p:nvPicPr>
        <p:blipFill>
          <a:blip r:embed="rId7">
            <a:alphaModFix/>
          </a:blip>
          <a:stretch>
            <a:fillRect/>
          </a:stretch>
        </p:blipFill>
        <p:spPr>
          <a:xfrm>
            <a:off x="7156425" y="3601075"/>
            <a:ext cx="1997742" cy="1498299"/>
          </a:xfrm>
          <a:prstGeom prst="rect">
            <a:avLst/>
          </a:prstGeom>
          <a:noFill/>
          <a:ln>
            <a:noFill/>
          </a:ln>
        </p:spPr>
      </p:pic>
      <p:pic>
        <p:nvPicPr>
          <p:cNvPr id="136" name="Google Shape;136;p19"/>
          <p:cNvPicPr preferRelativeResize="0"/>
          <p:nvPr/>
        </p:nvPicPr>
        <p:blipFill rotWithShape="1">
          <a:blip r:embed="rId8">
            <a:alphaModFix/>
          </a:blip>
          <a:srcRect l="17750" t="8882" r="23157" b="18784"/>
          <a:stretch/>
        </p:blipFill>
        <p:spPr>
          <a:xfrm>
            <a:off x="0" y="3601075"/>
            <a:ext cx="1987574" cy="14982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0"/>
          <p:cNvSpPr txBox="1">
            <a:spLocks noGrp="1"/>
          </p:cNvSpPr>
          <p:nvPr>
            <p:ph type="title"/>
          </p:nvPr>
        </p:nvSpPr>
        <p:spPr>
          <a:xfrm>
            <a:off x="0" y="445025"/>
            <a:ext cx="5893200" cy="572700"/>
          </a:xfrm>
          <a:prstGeom prst="rect">
            <a:avLst/>
          </a:prstGeom>
          <a:solidFill>
            <a:srgbClr val="BF9000"/>
          </a:solidFill>
        </p:spPr>
        <p:txBody>
          <a:bodyPr spcFirstLastPara="1" wrap="square" lIns="91425" tIns="91425" rIns="91425" bIns="91425" anchor="t" anchorCtr="0">
            <a:normAutofit fontScale="90000"/>
          </a:bodyPr>
          <a:lstStyle/>
          <a:p>
            <a:pPr marL="0" lvl="0" indent="0" algn="r" rtl="0">
              <a:spcBef>
                <a:spcPts val="0"/>
              </a:spcBef>
              <a:spcAft>
                <a:spcPts val="0"/>
              </a:spcAft>
              <a:buNone/>
            </a:pPr>
            <a:r>
              <a:rPr lang="hu">
                <a:solidFill>
                  <a:schemeClr val="lt1"/>
                </a:solidFill>
              </a:rPr>
              <a:t>Scouting in Action - Our Activities</a:t>
            </a:r>
            <a:endParaRPr>
              <a:solidFill>
                <a:schemeClr val="lt1"/>
              </a:solidFill>
            </a:endParaRPr>
          </a:p>
        </p:txBody>
      </p:sp>
      <p:sp>
        <p:nvSpPr>
          <p:cNvPr id="142" name="Google Shape;142;p20"/>
          <p:cNvSpPr txBox="1"/>
          <p:nvPr/>
        </p:nvSpPr>
        <p:spPr>
          <a:xfrm>
            <a:off x="6111474" y="560075"/>
            <a:ext cx="2441100" cy="342600"/>
          </a:xfrm>
          <a:prstGeom prst="rect">
            <a:avLst/>
          </a:prstGeom>
          <a:noFill/>
          <a:ln>
            <a:noFill/>
          </a:ln>
        </p:spPr>
        <p:txBody>
          <a:bodyPr spcFirstLastPara="1" wrap="square" lIns="34275" tIns="17150" rIns="34275" bIns="1715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hu" sz="2000" b="1">
                <a:solidFill>
                  <a:schemeClr val="dk1"/>
                </a:solidFill>
                <a:latin typeface="Playfair Display"/>
                <a:ea typeface="Playfair Display"/>
                <a:cs typeface="Playfair Display"/>
                <a:sym typeface="Playfair Display"/>
              </a:rPr>
              <a:t>“Learn by doing”!</a:t>
            </a:r>
            <a:endParaRPr sz="2000" b="1" i="0" u="none" strike="noStrike" cap="none">
              <a:solidFill>
                <a:schemeClr val="dk1"/>
              </a:solidFill>
              <a:latin typeface="Playfair Display"/>
              <a:ea typeface="Playfair Display"/>
              <a:cs typeface="Playfair Display"/>
              <a:sym typeface="Playfair Display"/>
            </a:endParaRPr>
          </a:p>
        </p:txBody>
      </p:sp>
      <p:sp>
        <p:nvSpPr>
          <p:cNvPr id="143" name="Google Shape;143;p20"/>
          <p:cNvSpPr/>
          <p:nvPr/>
        </p:nvSpPr>
        <p:spPr>
          <a:xfrm>
            <a:off x="74925" y="1267175"/>
            <a:ext cx="3000000" cy="506400"/>
          </a:xfrm>
          <a:prstGeom prst="rect">
            <a:avLst/>
          </a:prstGeom>
          <a:solidFill>
            <a:srgbClr val="B6D7A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hu" sz="2000" b="1" i="1"/>
              <a:t>spiritual programs</a:t>
            </a:r>
            <a:endParaRPr sz="2000" b="1" i="1"/>
          </a:p>
        </p:txBody>
      </p:sp>
      <p:sp>
        <p:nvSpPr>
          <p:cNvPr id="144" name="Google Shape;144;p20"/>
          <p:cNvSpPr/>
          <p:nvPr/>
        </p:nvSpPr>
        <p:spPr>
          <a:xfrm>
            <a:off x="3072000" y="3481325"/>
            <a:ext cx="3090900" cy="506400"/>
          </a:xfrm>
          <a:prstGeom prst="rect">
            <a:avLst/>
          </a:prstGeom>
          <a:solidFill>
            <a:srgbClr val="B6D7A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hu" sz="2000" b="1" i="1"/>
              <a:t>sport programs</a:t>
            </a:r>
            <a:endParaRPr sz="2000" b="1" i="1"/>
          </a:p>
        </p:txBody>
      </p:sp>
      <p:sp>
        <p:nvSpPr>
          <p:cNvPr id="145" name="Google Shape;145;p20"/>
          <p:cNvSpPr/>
          <p:nvPr/>
        </p:nvSpPr>
        <p:spPr>
          <a:xfrm>
            <a:off x="6111475" y="1267163"/>
            <a:ext cx="3000000" cy="506400"/>
          </a:xfrm>
          <a:prstGeom prst="rect">
            <a:avLst/>
          </a:prstGeom>
          <a:solidFill>
            <a:srgbClr val="B6D7A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hu" sz="2000" b="1" i="1"/>
              <a:t>hikes</a:t>
            </a:r>
            <a:endParaRPr sz="2000" b="1" i="1"/>
          </a:p>
        </p:txBody>
      </p:sp>
      <p:pic>
        <p:nvPicPr>
          <p:cNvPr id="146" name="Google Shape;146;p20"/>
          <p:cNvPicPr preferRelativeResize="0"/>
          <p:nvPr/>
        </p:nvPicPr>
        <p:blipFill>
          <a:blip r:embed="rId3">
            <a:alphaModFix/>
          </a:blip>
          <a:stretch>
            <a:fillRect/>
          </a:stretch>
        </p:blipFill>
        <p:spPr>
          <a:xfrm>
            <a:off x="72000" y="1737719"/>
            <a:ext cx="3000003" cy="2250006"/>
          </a:xfrm>
          <a:prstGeom prst="rect">
            <a:avLst/>
          </a:prstGeom>
          <a:noFill/>
          <a:ln>
            <a:noFill/>
          </a:ln>
        </p:spPr>
      </p:pic>
      <p:pic>
        <p:nvPicPr>
          <p:cNvPr id="147" name="Google Shape;147;p20"/>
          <p:cNvPicPr preferRelativeResize="0"/>
          <p:nvPr/>
        </p:nvPicPr>
        <p:blipFill rotWithShape="1">
          <a:blip r:embed="rId4">
            <a:alphaModFix/>
          </a:blip>
          <a:srcRect l="2398" t="1594" r="6042"/>
          <a:stretch/>
        </p:blipFill>
        <p:spPr>
          <a:xfrm>
            <a:off x="3072000" y="1267175"/>
            <a:ext cx="3090775" cy="2214149"/>
          </a:xfrm>
          <a:prstGeom prst="rect">
            <a:avLst/>
          </a:prstGeom>
          <a:noFill/>
          <a:ln>
            <a:noFill/>
          </a:ln>
        </p:spPr>
      </p:pic>
      <p:pic>
        <p:nvPicPr>
          <p:cNvPr id="148" name="Google Shape;148;p20" descr="A képen kültéri, ruházat, személy, emberek látható&#10;&#10;Automatikusan generált leírás"/>
          <p:cNvPicPr preferRelativeResize="0"/>
          <p:nvPr/>
        </p:nvPicPr>
        <p:blipFill rotWithShape="1">
          <a:blip r:embed="rId5">
            <a:alphaModFix/>
          </a:blip>
          <a:srcRect l="2598" t="10897" r="8409"/>
          <a:stretch/>
        </p:blipFill>
        <p:spPr>
          <a:xfrm>
            <a:off x="6137188" y="1755648"/>
            <a:ext cx="2948576" cy="2214150"/>
          </a:xfrm>
          <a:prstGeom prst="rect">
            <a:avLst/>
          </a:prstGeom>
          <a:noFill/>
          <a:ln>
            <a:noFill/>
          </a:ln>
        </p:spPr>
      </p:pic>
      <p:sp>
        <p:nvSpPr>
          <p:cNvPr id="149" name="Google Shape;149;p20"/>
          <p:cNvSpPr txBox="1"/>
          <p:nvPr/>
        </p:nvSpPr>
        <p:spPr>
          <a:xfrm>
            <a:off x="2386951" y="4344925"/>
            <a:ext cx="4370100" cy="419400"/>
          </a:xfrm>
          <a:prstGeom prst="rect">
            <a:avLst/>
          </a:prstGeom>
          <a:noFill/>
          <a:ln>
            <a:noFill/>
          </a:ln>
        </p:spPr>
        <p:txBody>
          <a:bodyPr spcFirstLastPara="1" wrap="square" lIns="34275" tIns="17150" rIns="34275" bIns="1715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hu" sz="2500" i="1">
                <a:solidFill>
                  <a:schemeClr val="dk1"/>
                </a:solidFill>
                <a:latin typeface="Playfair Display"/>
                <a:ea typeface="Playfair Display"/>
                <a:cs typeface="Playfair Display"/>
                <a:sym typeface="Playfair Display"/>
              </a:rPr>
              <a:t>God, Country, Fellows</a:t>
            </a:r>
            <a:endParaRPr sz="2500" i="1" u="none" strike="noStrike" cap="none">
              <a:solidFill>
                <a:schemeClr val="dk1"/>
              </a:solidFill>
              <a:latin typeface="Playfair Display"/>
              <a:ea typeface="Playfair Display"/>
              <a:cs typeface="Playfair Display"/>
              <a:sym typeface="Playfair Display"/>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1"/>
          <p:cNvSpPr txBox="1">
            <a:spLocks noGrp="1"/>
          </p:cNvSpPr>
          <p:nvPr>
            <p:ph type="title"/>
          </p:nvPr>
        </p:nvSpPr>
        <p:spPr>
          <a:xfrm>
            <a:off x="0" y="445025"/>
            <a:ext cx="5893200" cy="572700"/>
          </a:xfrm>
          <a:prstGeom prst="rect">
            <a:avLst/>
          </a:prstGeom>
          <a:solidFill>
            <a:srgbClr val="BF9000"/>
          </a:solidFill>
        </p:spPr>
        <p:txBody>
          <a:bodyPr spcFirstLastPara="1" wrap="square" lIns="91425" tIns="91425" rIns="91425" bIns="91425" anchor="t" anchorCtr="0">
            <a:normAutofit fontScale="90000"/>
          </a:bodyPr>
          <a:lstStyle/>
          <a:p>
            <a:pPr marL="0" lvl="0" indent="0" algn="r" rtl="0">
              <a:spcBef>
                <a:spcPts val="0"/>
              </a:spcBef>
              <a:spcAft>
                <a:spcPts val="0"/>
              </a:spcAft>
              <a:buNone/>
            </a:pPr>
            <a:r>
              <a:rPr lang="hu">
                <a:solidFill>
                  <a:schemeClr val="lt1"/>
                </a:solidFill>
              </a:rPr>
              <a:t>Scouting in Action - Our Activities</a:t>
            </a:r>
            <a:endParaRPr>
              <a:solidFill>
                <a:schemeClr val="lt1"/>
              </a:solidFill>
            </a:endParaRPr>
          </a:p>
        </p:txBody>
      </p:sp>
      <p:sp>
        <p:nvSpPr>
          <p:cNvPr id="155" name="Google Shape;155;p21"/>
          <p:cNvSpPr txBox="1"/>
          <p:nvPr/>
        </p:nvSpPr>
        <p:spPr>
          <a:xfrm>
            <a:off x="6111474" y="560075"/>
            <a:ext cx="2441100" cy="342600"/>
          </a:xfrm>
          <a:prstGeom prst="rect">
            <a:avLst/>
          </a:prstGeom>
          <a:noFill/>
          <a:ln>
            <a:noFill/>
          </a:ln>
        </p:spPr>
        <p:txBody>
          <a:bodyPr spcFirstLastPara="1" wrap="square" lIns="34275" tIns="17150" rIns="34275" bIns="1715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hu" sz="2000" b="1">
                <a:solidFill>
                  <a:schemeClr val="dk1"/>
                </a:solidFill>
                <a:latin typeface="Playfair Display"/>
                <a:ea typeface="Playfair Display"/>
                <a:cs typeface="Playfair Display"/>
                <a:sym typeface="Playfair Display"/>
              </a:rPr>
              <a:t>“Learn by doing”!</a:t>
            </a:r>
            <a:endParaRPr sz="2000" b="1" i="0" u="none" strike="noStrike" cap="none">
              <a:solidFill>
                <a:schemeClr val="dk1"/>
              </a:solidFill>
              <a:latin typeface="Playfair Display"/>
              <a:ea typeface="Playfair Display"/>
              <a:cs typeface="Playfair Display"/>
              <a:sym typeface="Playfair Display"/>
            </a:endParaRPr>
          </a:p>
        </p:txBody>
      </p:sp>
      <p:sp>
        <p:nvSpPr>
          <p:cNvPr id="156" name="Google Shape;156;p21"/>
          <p:cNvSpPr/>
          <p:nvPr/>
        </p:nvSpPr>
        <p:spPr>
          <a:xfrm>
            <a:off x="6005900" y="1747700"/>
            <a:ext cx="3090900" cy="506400"/>
          </a:xfrm>
          <a:prstGeom prst="rect">
            <a:avLst/>
          </a:prstGeom>
          <a:solidFill>
            <a:srgbClr val="B6D7A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hu" sz="2000" b="1" i="1"/>
              <a:t>international trips</a:t>
            </a:r>
            <a:endParaRPr sz="2000" b="1" i="1"/>
          </a:p>
        </p:txBody>
      </p:sp>
      <p:sp>
        <p:nvSpPr>
          <p:cNvPr id="157" name="Google Shape;157;p21"/>
          <p:cNvSpPr/>
          <p:nvPr/>
        </p:nvSpPr>
        <p:spPr>
          <a:xfrm>
            <a:off x="5997225" y="2626375"/>
            <a:ext cx="3090900" cy="506400"/>
          </a:xfrm>
          <a:prstGeom prst="rect">
            <a:avLst/>
          </a:prstGeom>
          <a:solidFill>
            <a:srgbClr val="B6D7A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hu" sz="2000" b="1" i="1"/>
              <a:t>National Scout Ball</a:t>
            </a:r>
            <a:endParaRPr sz="2000" b="1" i="1"/>
          </a:p>
        </p:txBody>
      </p:sp>
      <p:sp>
        <p:nvSpPr>
          <p:cNvPr id="158" name="Google Shape;158;p21"/>
          <p:cNvSpPr/>
          <p:nvPr/>
        </p:nvSpPr>
        <p:spPr>
          <a:xfrm>
            <a:off x="5984025" y="3505050"/>
            <a:ext cx="3090900" cy="765600"/>
          </a:xfrm>
          <a:prstGeom prst="rect">
            <a:avLst/>
          </a:prstGeom>
          <a:solidFill>
            <a:srgbClr val="B6D7A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hu" sz="2000" b="1" i="1"/>
              <a:t>and we don’t forget to have fun… (:</a:t>
            </a:r>
            <a:endParaRPr sz="2000" b="1" i="1"/>
          </a:p>
        </p:txBody>
      </p:sp>
      <p:pic>
        <p:nvPicPr>
          <p:cNvPr id="159" name="Google Shape;159;p21"/>
          <p:cNvPicPr preferRelativeResize="0"/>
          <p:nvPr/>
        </p:nvPicPr>
        <p:blipFill>
          <a:blip r:embed="rId3">
            <a:alphaModFix/>
          </a:blip>
          <a:stretch>
            <a:fillRect/>
          </a:stretch>
        </p:blipFill>
        <p:spPr>
          <a:xfrm>
            <a:off x="2856419" y="3080612"/>
            <a:ext cx="3036780" cy="1902326"/>
          </a:xfrm>
          <a:prstGeom prst="rect">
            <a:avLst/>
          </a:prstGeom>
          <a:noFill/>
          <a:ln>
            <a:noFill/>
          </a:ln>
        </p:spPr>
      </p:pic>
      <p:pic>
        <p:nvPicPr>
          <p:cNvPr id="160" name="Google Shape;160;p21"/>
          <p:cNvPicPr preferRelativeResize="0"/>
          <p:nvPr/>
        </p:nvPicPr>
        <p:blipFill rotWithShape="1">
          <a:blip r:embed="rId4">
            <a:alphaModFix/>
          </a:blip>
          <a:srcRect t="7493" b="18536"/>
          <a:stretch/>
        </p:blipFill>
        <p:spPr>
          <a:xfrm>
            <a:off x="0" y="1178300"/>
            <a:ext cx="2928646" cy="3804652"/>
          </a:xfrm>
          <a:prstGeom prst="rect">
            <a:avLst/>
          </a:prstGeom>
          <a:noFill/>
          <a:ln>
            <a:noFill/>
          </a:ln>
        </p:spPr>
      </p:pic>
      <p:pic>
        <p:nvPicPr>
          <p:cNvPr id="161" name="Google Shape;161;p21"/>
          <p:cNvPicPr preferRelativeResize="0"/>
          <p:nvPr/>
        </p:nvPicPr>
        <p:blipFill rotWithShape="1">
          <a:blip r:embed="rId5">
            <a:alphaModFix/>
          </a:blip>
          <a:srcRect l="2381" t="14442"/>
          <a:stretch/>
        </p:blipFill>
        <p:spPr>
          <a:xfrm>
            <a:off x="2928644" y="1178300"/>
            <a:ext cx="2964552" cy="19023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2"/>
          <p:cNvSpPr txBox="1">
            <a:spLocks noGrp="1"/>
          </p:cNvSpPr>
          <p:nvPr>
            <p:ph type="title"/>
          </p:nvPr>
        </p:nvSpPr>
        <p:spPr>
          <a:xfrm>
            <a:off x="3250800" y="434325"/>
            <a:ext cx="5893200" cy="572700"/>
          </a:xfrm>
          <a:prstGeom prst="rect">
            <a:avLst/>
          </a:prstGeom>
          <a:solidFill>
            <a:srgbClr val="BF9000"/>
          </a:solidFill>
        </p:spPr>
        <p:txBody>
          <a:bodyPr spcFirstLastPara="1" wrap="square" lIns="91425" tIns="91425" rIns="91425" bIns="91425" anchor="t" anchorCtr="0">
            <a:normAutofit fontScale="90000"/>
          </a:bodyPr>
          <a:lstStyle/>
          <a:p>
            <a:pPr marL="0" lvl="0" indent="0" algn="r" rtl="0">
              <a:spcBef>
                <a:spcPts val="0"/>
              </a:spcBef>
              <a:spcAft>
                <a:spcPts val="0"/>
              </a:spcAft>
              <a:buNone/>
            </a:pPr>
            <a:r>
              <a:rPr lang="hu">
                <a:solidFill>
                  <a:schemeClr val="lt1"/>
                </a:solidFill>
              </a:rPr>
              <a:t>Our Aim and Impact</a:t>
            </a:r>
            <a:endParaRPr>
              <a:solidFill>
                <a:schemeClr val="lt1"/>
              </a:solidFill>
            </a:endParaRPr>
          </a:p>
        </p:txBody>
      </p:sp>
      <p:sp>
        <p:nvSpPr>
          <p:cNvPr id="167" name="Google Shape;167;p22"/>
          <p:cNvSpPr/>
          <p:nvPr/>
        </p:nvSpPr>
        <p:spPr>
          <a:xfrm>
            <a:off x="220900" y="1199025"/>
            <a:ext cx="3305700" cy="506400"/>
          </a:xfrm>
          <a:prstGeom prst="rect">
            <a:avLst/>
          </a:prstGeom>
          <a:solidFill>
            <a:srgbClr val="B6D7A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hu" sz="2000" b="1"/>
              <a:t>Responsible</a:t>
            </a:r>
            <a:endParaRPr sz="2000" b="1"/>
          </a:p>
        </p:txBody>
      </p:sp>
      <p:sp>
        <p:nvSpPr>
          <p:cNvPr id="168" name="Google Shape;168;p22"/>
          <p:cNvSpPr/>
          <p:nvPr/>
        </p:nvSpPr>
        <p:spPr>
          <a:xfrm>
            <a:off x="220900" y="1836750"/>
            <a:ext cx="3305700" cy="506400"/>
          </a:xfrm>
          <a:prstGeom prst="rect">
            <a:avLst/>
          </a:prstGeom>
          <a:solidFill>
            <a:srgbClr val="B6D7A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hu" sz="2000" b="1"/>
              <a:t>Knowledgeable</a:t>
            </a:r>
            <a:endParaRPr sz="2000" b="1"/>
          </a:p>
        </p:txBody>
      </p:sp>
      <p:sp>
        <p:nvSpPr>
          <p:cNvPr id="169" name="Google Shape;169;p22"/>
          <p:cNvSpPr/>
          <p:nvPr/>
        </p:nvSpPr>
        <p:spPr>
          <a:xfrm>
            <a:off x="220900" y="2474475"/>
            <a:ext cx="3305700" cy="506400"/>
          </a:xfrm>
          <a:prstGeom prst="rect">
            <a:avLst/>
          </a:prstGeom>
          <a:solidFill>
            <a:srgbClr val="B6D7A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hu" sz="2000" b="1"/>
              <a:t>Nature respecting</a:t>
            </a:r>
            <a:endParaRPr sz="2000" b="1"/>
          </a:p>
        </p:txBody>
      </p:sp>
      <p:sp>
        <p:nvSpPr>
          <p:cNvPr id="170" name="Google Shape;170;p22"/>
          <p:cNvSpPr/>
          <p:nvPr/>
        </p:nvSpPr>
        <p:spPr>
          <a:xfrm>
            <a:off x="220900" y="3112200"/>
            <a:ext cx="3305700" cy="506400"/>
          </a:xfrm>
          <a:prstGeom prst="rect">
            <a:avLst/>
          </a:prstGeom>
          <a:solidFill>
            <a:srgbClr val="B6D7A8"/>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hu" sz="2000" b="1">
                <a:solidFill>
                  <a:schemeClr val="dk1"/>
                </a:solidFill>
              </a:rPr>
              <a:t>Christian</a:t>
            </a:r>
            <a:endParaRPr sz="2000" b="1"/>
          </a:p>
        </p:txBody>
      </p:sp>
      <p:sp>
        <p:nvSpPr>
          <p:cNvPr id="171" name="Google Shape;171;p22"/>
          <p:cNvSpPr/>
          <p:nvPr/>
        </p:nvSpPr>
        <p:spPr>
          <a:xfrm>
            <a:off x="220900" y="3749925"/>
            <a:ext cx="3305700" cy="506400"/>
          </a:xfrm>
          <a:prstGeom prst="rect">
            <a:avLst/>
          </a:prstGeom>
          <a:solidFill>
            <a:srgbClr val="B6D7A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hu" sz="2000" b="1"/>
              <a:t>Socially active, sensitive</a:t>
            </a:r>
            <a:endParaRPr sz="2000" b="1"/>
          </a:p>
        </p:txBody>
      </p:sp>
      <p:sp>
        <p:nvSpPr>
          <p:cNvPr id="172" name="Google Shape;172;p22"/>
          <p:cNvSpPr/>
          <p:nvPr/>
        </p:nvSpPr>
        <p:spPr>
          <a:xfrm>
            <a:off x="220900" y="4387650"/>
            <a:ext cx="3305700" cy="506400"/>
          </a:xfrm>
          <a:prstGeom prst="rect">
            <a:avLst/>
          </a:prstGeom>
          <a:solidFill>
            <a:srgbClr val="B6D7A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hu" sz="2000" b="1"/>
              <a:t>Patriotic</a:t>
            </a:r>
            <a:endParaRPr sz="2000" b="1"/>
          </a:p>
        </p:txBody>
      </p:sp>
      <p:sp>
        <p:nvSpPr>
          <p:cNvPr id="173" name="Google Shape;173;p22"/>
          <p:cNvSpPr/>
          <p:nvPr/>
        </p:nvSpPr>
        <p:spPr>
          <a:xfrm>
            <a:off x="4544550" y="1199025"/>
            <a:ext cx="3305700" cy="506400"/>
          </a:xfrm>
          <a:prstGeom prst="rect">
            <a:avLst/>
          </a:prstGeom>
          <a:solidFill>
            <a:srgbClr val="B6D7A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hu" sz="2000" b="1"/>
              <a:t>Competencies / Skills</a:t>
            </a:r>
            <a:endParaRPr sz="2000" b="1"/>
          </a:p>
        </p:txBody>
      </p:sp>
      <p:sp>
        <p:nvSpPr>
          <p:cNvPr id="174" name="Google Shape;174;p22"/>
          <p:cNvSpPr txBox="1"/>
          <p:nvPr/>
        </p:nvSpPr>
        <p:spPr>
          <a:xfrm>
            <a:off x="4384725" y="2180513"/>
            <a:ext cx="1691400" cy="39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hu" sz="2000">
                <a:solidFill>
                  <a:schemeClr val="dk1"/>
                </a:solidFill>
              </a:rPr>
              <a:t>Intercultural</a:t>
            </a:r>
            <a:endParaRPr sz="2000">
              <a:solidFill>
                <a:schemeClr val="dk1"/>
              </a:solidFill>
            </a:endParaRPr>
          </a:p>
        </p:txBody>
      </p:sp>
      <p:cxnSp>
        <p:nvCxnSpPr>
          <p:cNvPr id="175" name="Google Shape;175;p22"/>
          <p:cNvCxnSpPr/>
          <p:nvPr/>
        </p:nvCxnSpPr>
        <p:spPr>
          <a:xfrm>
            <a:off x="4033325" y="1316700"/>
            <a:ext cx="4500" cy="3478500"/>
          </a:xfrm>
          <a:prstGeom prst="straightConnector1">
            <a:avLst/>
          </a:prstGeom>
          <a:noFill/>
          <a:ln w="28575" cap="flat" cmpd="sng">
            <a:solidFill>
              <a:schemeClr val="dk2"/>
            </a:solidFill>
            <a:prstDash val="solid"/>
            <a:round/>
            <a:headEnd type="none" w="med" len="med"/>
            <a:tailEnd type="none" w="med" len="med"/>
          </a:ln>
        </p:spPr>
      </p:cxnSp>
      <p:sp>
        <p:nvSpPr>
          <p:cNvPr id="176" name="Google Shape;176;p22"/>
          <p:cNvSpPr txBox="1"/>
          <p:nvPr/>
        </p:nvSpPr>
        <p:spPr>
          <a:xfrm>
            <a:off x="5569050" y="1831313"/>
            <a:ext cx="2672400" cy="39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hu" sz="2000">
                <a:solidFill>
                  <a:schemeClr val="dk1"/>
                </a:solidFill>
              </a:rPr>
              <a:t>Project management</a:t>
            </a:r>
            <a:endParaRPr sz="2000">
              <a:solidFill>
                <a:schemeClr val="dk1"/>
              </a:solidFill>
            </a:endParaRPr>
          </a:p>
        </p:txBody>
      </p:sp>
      <p:sp>
        <p:nvSpPr>
          <p:cNvPr id="177" name="Google Shape;177;p22"/>
          <p:cNvSpPr txBox="1"/>
          <p:nvPr/>
        </p:nvSpPr>
        <p:spPr>
          <a:xfrm>
            <a:off x="5790750" y="2707550"/>
            <a:ext cx="2229000" cy="39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hu" sz="2000">
                <a:solidFill>
                  <a:schemeClr val="dk1"/>
                </a:solidFill>
              </a:rPr>
              <a:t>Communication</a:t>
            </a:r>
            <a:endParaRPr sz="2000">
              <a:solidFill>
                <a:schemeClr val="dk1"/>
              </a:solidFill>
            </a:endParaRPr>
          </a:p>
        </p:txBody>
      </p:sp>
      <p:sp>
        <p:nvSpPr>
          <p:cNvPr id="178" name="Google Shape;178;p22"/>
          <p:cNvSpPr txBox="1"/>
          <p:nvPr/>
        </p:nvSpPr>
        <p:spPr>
          <a:xfrm>
            <a:off x="4544550" y="2991638"/>
            <a:ext cx="2229000" cy="39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hu" sz="2000">
                <a:solidFill>
                  <a:schemeClr val="dk1"/>
                </a:solidFill>
              </a:rPr>
              <a:t>Proactivity</a:t>
            </a:r>
            <a:endParaRPr sz="2000">
              <a:solidFill>
                <a:schemeClr val="dk1"/>
              </a:solidFill>
            </a:endParaRPr>
          </a:p>
        </p:txBody>
      </p:sp>
      <p:sp>
        <p:nvSpPr>
          <p:cNvPr id="179" name="Google Shape;179;p22"/>
          <p:cNvSpPr txBox="1"/>
          <p:nvPr/>
        </p:nvSpPr>
        <p:spPr>
          <a:xfrm>
            <a:off x="5225200" y="3427663"/>
            <a:ext cx="2229000" cy="39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hu" sz="2000">
                <a:solidFill>
                  <a:schemeClr val="dk1"/>
                </a:solidFill>
              </a:rPr>
              <a:t>Reliability</a:t>
            </a:r>
            <a:endParaRPr sz="2000">
              <a:solidFill>
                <a:schemeClr val="dk1"/>
              </a:solidFill>
            </a:endParaRPr>
          </a:p>
        </p:txBody>
      </p:sp>
      <p:sp>
        <p:nvSpPr>
          <p:cNvPr id="180" name="Google Shape;180;p22"/>
          <p:cNvSpPr txBox="1"/>
          <p:nvPr/>
        </p:nvSpPr>
        <p:spPr>
          <a:xfrm>
            <a:off x="6334750" y="3863663"/>
            <a:ext cx="2229000" cy="39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hu" sz="2000">
                <a:solidFill>
                  <a:schemeClr val="dk1"/>
                </a:solidFill>
              </a:rPr>
              <a:t>Team-work</a:t>
            </a:r>
            <a:endParaRPr sz="2000">
              <a:solidFill>
                <a:schemeClr val="dk1"/>
              </a:solidFill>
            </a:endParaRPr>
          </a:p>
        </p:txBody>
      </p:sp>
      <p:sp>
        <p:nvSpPr>
          <p:cNvPr id="181" name="Google Shape;181;p22"/>
          <p:cNvSpPr txBox="1"/>
          <p:nvPr/>
        </p:nvSpPr>
        <p:spPr>
          <a:xfrm>
            <a:off x="6773550" y="3234575"/>
            <a:ext cx="2229000" cy="39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hu" sz="2000">
                <a:solidFill>
                  <a:schemeClr val="dk1"/>
                </a:solidFill>
              </a:rPr>
              <a:t>Conflict resolution</a:t>
            </a:r>
            <a:endParaRPr sz="2000">
              <a:solidFill>
                <a:schemeClr val="dk1"/>
              </a:solidFill>
            </a:endParaRPr>
          </a:p>
        </p:txBody>
      </p:sp>
      <p:sp>
        <p:nvSpPr>
          <p:cNvPr id="182" name="Google Shape;182;p22"/>
          <p:cNvSpPr txBox="1"/>
          <p:nvPr/>
        </p:nvSpPr>
        <p:spPr>
          <a:xfrm>
            <a:off x="4198588" y="3960213"/>
            <a:ext cx="2229000" cy="39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hu" sz="2000">
                <a:solidFill>
                  <a:schemeClr val="dk1"/>
                </a:solidFill>
              </a:rPr>
              <a:t>Event-planning</a:t>
            </a:r>
            <a:endParaRPr sz="2000">
              <a:solidFill>
                <a:schemeClr val="dk1"/>
              </a:solidFill>
            </a:endParaRPr>
          </a:p>
        </p:txBody>
      </p:sp>
      <p:sp>
        <p:nvSpPr>
          <p:cNvPr id="183" name="Google Shape;183;p22"/>
          <p:cNvSpPr txBox="1"/>
          <p:nvPr/>
        </p:nvSpPr>
        <p:spPr>
          <a:xfrm>
            <a:off x="7518050" y="4201013"/>
            <a:ext cx="2229000" cy="39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hu" sz="2000">
                <a:solidFill>
                  <a:schemeClr val="dk1"/>
                </a:solidFill>
              </a:rPr>
              <a:t>Leadership</a:t>
            </a:r>
            <a:endParaRPr sz="2000">
              <a:solidFill>
                <a:schemeClr val="dk1"/>
              </a:solidFill>
            </a:endParaRPr>
          </a:p>
        </p:txBody>
      </p:sp>
      <p:sp>
        <p:nvSpPr>
          <p:cNvPr id="184" name="Google Shape;184;p22"/>
          <p:cNvSpPr txBox="1"/>
          <p:nvPr/>
        </p:nvSpPr>
        <p:spPr>
          <a:xfrm>
            <a:off x="6725975" y="2268125"/>
            <a:ext cx="2229000" cy="39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hu" sz="2000">
                <a:solidFill>
                  <a:schemeClr val="dk1"/>
                </a:solidFill>
              </a:rPr>
              <a:t>Arts &amp; Crafts</a:t>
            </a:r>
            <a:endParaRPr sz="2000">
              <a:solidFill>
                <a:schemeClr val="dk1"/>
              </a:solidFill>
            </a:endParaRPr>
          </a:p>
        </p:txBody>
      </p:sp>
      <p:sp>
        <p:nvSpPr>
          <p:cNvPr id="185" name="Google Shape;185;p22"/>
          <p:cNvSpPr txBox="1"/>
          <p:nvPr/>
        </p:nvSpPr>
        <p:spPr>
          <a:xfrm>
            <a:off x="4499600" y="4492775"/>
            <a:ext cx="4132500" cy="39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hu" sz="2000">
                <a:solidFill>
                  <a:schemeClr val="dk1"/>
                </a:solidFill>
              </a:rPr>
              <a:t>Team building &amp; Education</a:t>
            </a:r>
            <a:endParaRPr sz="2000">
              <a:solidFill>
                <a:schemeClr val="dk1"/>
              </a:solidFil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1731</Words>
  <Application>Microsoft Office PowerPoint</Application>
  <PresentationFormat>Diavetítés a képernyőre (16:9 oldalarány)</PresentationFormat>
  <Paragraphs>150</Paragraphs>
  <Slides>19</Slides>
  <Notes>19</Notes>
  <HiddenSlides>1</HiddenSlides>
  <MMClips>0</MMClips>
  <ScaleCrop>false</ScaleCrop>
  <HeadingPairs>
    <vt:vector size="6" baseType="variant">
      <vt:variant>
        <vt:lpstr>Használt betűtípusok</vt:lpstr>
      </vt:variant>
      <vt:variant>
        <vt:i4>4</vt:i4>
      </vt:variant>
      <vt:variant>
        <vt:lpstr>Téma</vt:lpstr>
      </vt:variant>
      <vt:variant>
        <vt:i4>1</vt:i4>
      </vt:variant>
      <vt:variant>
        <vt:lpstr>Diacímek</vt:lpstr>
      </vt:variant>
      <vt:variant>
        <vt:i4>19</vt:i4>
      </vt:variant>
    </vt:vector>
  </HeadingPairs>
  <TitlesOfParts>
    <vt:vector size="24" baseType="lpstr">
      <vt:lpstr>Arial</vt:lpstr>
      <vt:lpstr>Merriweather</vt:lpstr>
      <vt:lpstr>Calibri</vt:lpstr>
      <vt:lpstr>Playfair Display</vt:lpstr>
      <vt:lpstr>Simple Light</vt:lpstr>
      <vt:lpstr>Welcome to the Szent Imre Secondary School </vt:lpstr>
      <vt:lpstr>Scouting at  Szent Imre  Secondary School </vt:lpstr>
      <vt:lpstr>1.About the 25th Szent Imre Scout Troop  </vt:lpstr>
      <vt:lpstr>About the 25th Szent Imre Scout Troop  </vt:lpstr>
      <vt:lpstr>Pillars of the Scout Method </vt:lpstr>
      <vt:lpstr>Scouting in Action - Our Activities</vt:lpstr>
      <vt:lpstr>Scouting in Action - Our Activities</vt:lpstr>
      <vt:lpstr>Scouting in Action - Our Activities</vt:lpstr>
      <vt:lpstr>Our Aim and Impact</vt:lpstr>
      <vt:lpstr>Szent Imre X Scouting</vt:lpstr>
      <vt:lpstr>What is our role</vt:lpstr>
      <vt:lpstr>PowerPoint-bemutató</vt:lpstr>
      <vt:lpstr>PowerPoint-bemutató</vt:lpstr>
      <vt:lpstr>PowerPoint-bemutató</vt:lpstr>
      <vt:lpstr>PowerPoint-bemutató</vt:lpstr>
      <vt:lpstr>PowerPoint-bemutató</vt:lpstr>
      <vt:lpstr>PowerPoint-bemutató</vt:lpstr>
      <vt:lpstr>PowerPoint-bemutató</vt:lpstr>
      <vt:lpstr>We are open to your questions and ideas!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SOMOGYI, Ábel</cp:lastModifiedBy>
  <cp:revision>1</cp:revision>
  <dcterms:modified xsi:type="dcterms:W3CDTF">2024-11-28T15:54:30Z</dcterms:modified>
</cp:coreProperties>
</file>